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Lst>
  <p:sldSz cx="9144000" cy="6858000" type="screen4x3"/>
  <p:notesSz cx="6858000" cy="9144000"/>
  <p:defaultTextStyle>
    <a:defPPr>
      <a:defRPr lang="zh-CN"/>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bg>
      <p:bgRef idx="1002">
        <a:schemeClr val="bg2"/>
      </p:bgRef>
    </p:bg>
    <p:spTree>
      <p:nvGrpSpPr>
        <p:cNvPr id="1" name=""/>
        <p:cNvGrpSpPr/>
        <p:nvPr/>
      </p:nvGrpSpPr>
      <p:grpSpPr>
        <a:xfrm>
          <a:off x="0" y="0"/>
          <a:ext cx="0" cy="0"/>
          <a:chOff x="0" y="0"/>
          <a:chExt cx="0" cy="0"/>
        </a:xfrm>
      </p:grpSpPr>
      <p:sp>
        <p:nvSpPr>
          <p:cNvPr id="9" name="Title 8"/>
          <p:cNvSpPr>
            <a:spLocks noGrp="1"/>
          </p:cNvSpPr>
          <p:nvPr>
            <p:ph type="ctrTitle"/>
          </p:nvPr>
        </p:nvSpPr>
        <p:spPr>
          <a:xfrm>
            <a:off x="533400" y="1371600"/>
            <a:ext cx="7851648" cy="1828800"/>
          </a:xfrm>
          <a:ln>
            <a:noFill/>
          </a:ln>
        </p:spPr>
        <p:txBody>
          <a:bodyPr vert="horz" tIns="0" rIns="18288" bIns="0" anchor="b">
            <a:normAutofit/>
            <a:scene3d>
              <a:camera prst="orthographicFront"/>
              <a:lightRig rig="freezing" dir="t">
                <a:rot lat="0" lon="0" rev="5640000"/>
              </a:lightRig>
            </a:scene3d>
            <a:sp3d prstMaterial="flat">
              <a:bevelT w="38100" h="38100"/>
              <a:contourClr>
                <a:schemeClr val="tx2"/>
              </a:contourClr>
            </a:sp3d>
          </a:bodyPr>
          <a:lstStyle>
            <a:lvl1pPr algn="r" rtl="0">
              <a:spcBef>
                <a:spcPct val="0"/>
              </a:spcBef>
              <a:buNone/>
              <a:defRPr sz="5600" b="1">
                <a:ln>
                  <a:noFill/>
                </a:ln>
                <a:solidFill>
                  <a:schemeClr val="accent3">
                    <a:tint val="90000"/>
                    <a:satMod val="120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altLang="zh-CN" smtClean="0"/>
              <a:t>Click to edit Master title style</a:t>
            </a:r>
            <a:endParaRPr kumimoji="0" lang="en-US"/>
          </a:p>
        </p:txBody>
      </p:sp>
      <p:sp>
        <p:nvSpPr>
          <p:cNvPr id="17" name="Subtitle 16"/>
          <p:cNvSpPr>
            <a:spLocks noGrp="1"/>
          </p:cNvSpPr>
          <p:nvPr>
            <p:ph type="subTitle" idx="1"/>
          </p:nvPr>
        </p:nvSpPr>
        <p:spPr>
          <a:xfrm>
            <a:off x="533400" y="3228536"/>
            <a:ext cx="7854696" cy="1752600"/>
          </a:xfrm>
        </p:spPr>
        <p:txBody>
          <a:bodyPr lIns="0" rIns="18288"/>
          <a:lstStyle>
            <a:lvl1pPr marL="0" marR="45720" indent="0" algn="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en-US" altLang="zh-CN" smtClean="0"/>
              <a:t>Click to edit Master subtitle style</a:t>
            </a:r>
            <a:endParaRPr kumimoji="0" lang="en-US"/>
          </a:p>
        </p:txBody>
      </p:sp>
      <p:sp>
        <p:nvSpPr>
          <p:cNvPr id="30" name="Date Placeholder 29"/>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19" name="Footer Placeholder 18"/>
          <p:cNvSpPr>
            <a:spLocks noGrp="1"/>
          </p:cNvSpPr>
          <p:nvPr>
            <p:ph type="ftr" sz="quarter" idx="11"/>
          </p:nvPr>
        </p:nvSpPr>
        <p:spPr/>
        <p:txBody>
          <a:bodyPr/>
          <a:lstStyle/>
          <a:p>
            <a:endParaRPr lang="zh-CN" altLang="en-US"/>
          </a:p>
        </p:txBody>
      </p:sp>
      <p:sp>
        <p:nvSpPr>
          <p:cNvPr id="27" name="Slide Number Placeholder 26"/>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altLang="zh-CN" smtClean="0"/>
              <a:t>Click to edit Master title style</a:t>
            </a:r>
            <a:endParaRPr kumimoji="0" lang="en-US"/>
          </a:p>
        </p:txBody>
      </p:sp>
      <p:sp>
        <p:nvSpPr>
          <p:cNvPr id="3" name="Vertical Text Placeholder 2"/>
          <p:cNvSpPr>
            <a:spLocks noGrp="1"/>
          </p:cNvSpPr>
          <p:nvPr>
            <p:ph type="body" orient="vert" idx="1"/>
          </p:nvPr>
        </p:nvSpPr>
        <p:spPr/>
        <p:txBody>
          <a:bodyPr vert="eaVert"/>
          <a:lstStyle/>
          <a:p>
            <a:pPr lvl="0" eaLnBrk="1" latinLnBrk="0" hangingPunct="1"/>
            <a:r>
              <a:rPr lang="en-US" altLang="zh-CN" smtClean="0"/>
              <a:t>Click to edit Master text styles</a:t>
            </a:r>
          </a:p>
          <a:p>
            <a:pPr lvl="1" eaLnBrk="1" latinLnBrk="0" hangingPunct="1"/>
            <a:r>
              <a:rPr lang="en-US" altLang="zh-CN" smtClean="0"/>
              <a:t>Second level</a:t>
            </a:r>
          </a:p>
          <a:p>
            <a:pPr lvl="2" eaLnBrk="1" latinLnBrk="0" hangingPunct="1"/>
            <a:r>
              <a:rPr lang="en-US" altLang="zh-CN" smtClean="0"/>
              <a:t>Third level</a:t>
            </a:r>
          </a:p>
          <a:p>
            <a:pPr lvl="3" eaLnBrk="1" latinLnBrk="0" hangingPunct="1"/>
            <a:r>
              <a:rPr lang="en-US" altLang="zh-CN" smtClean="0"/>
              <a:t>Fourth level</a:t>
            </a:r>
          </a:p>
          <a:p>
            <a:pPr lvl="4" eaLnBrk="1" latinLnBrk="0" hangingPunct="1"/>
            <a:r>
              <a:rPr lang="en-US" altLang="zh-CN" smtClean="0"/>
              <a:t>Fifth level</a:t>
            </a:r>
            <a:endParaRPr kumimoji="0" lang="en-US"/>
          </a:p>
        </p:txBody>
      </p:sp>
      <p:sp>
        <p:nvSpPr>
          <p:cNvPr id="4" name="Date Placeholder 3"/>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914401"/>
            <a:ext cx="2057400" cy="5211763"/>
          </a:xfrm>
        </p:spPr>
        <p:txBody>
          <a:bodyPr vert="eaVert"/>
          <a:lstStyle/>
          <a:p>
            <a:r>
              <a:rPr kumimoji="0" lang="en-US" altLang="zh-CN" smtClean="0"/>
              <a:t>Click to edit Master title style</a:t>
            </a:r>
            <a:endParaRPr kumimoji="0" lang="en-US"/>
          </a:p>
        </p:txBody>
      </p:sp>
      <p:sp>
        <p:nvSpPr>
          <p:cNvPr id="3" name="Vertical Text Placeholder 2"/>
          <p:cNvSpPr>
            <a:spLocks noGrp="1"/>
          </p:cNvSpPr>
          <p:nvPr>
            <p:ph type="body" orient="vert" idx="1"/>
          </p:nvPr>
        </p:nvSpPr>
        <p:spPr>
          <a:xfrm>
            <a:off x="457200" y="914401"/>
            <a:ext cx="6019800" cy="5211763"/>
          </a:xfrm>
        </p:spPr>
        <p:txBody>
          <a:bodyPr vert="eaVert"/>
          <a:lstStyle/>
          <a:p>
            <a:pPr lvl="0" eaLnBrk="1" latinLnBrk="0" hangingPunct="1"/>
            <a:r>
              <a:rPr lang="en-US" altLang="zh-CN" smtClean="0"/>
              <a:t>Click to edit Master text styles</a:t>
            </a:r>
          </a:p>
          <a:p>
            <a:pPr lvl="1" eaLnBrk="1" latinLnBrk="0" hangingPunct="1"/>
            <a:r>
              <a:rPr lang="en-US" altLang="zh-CN" smtClean="0"/>
              <a:t>Second level</a:t>
            </a:r>
          </a:p>
          <a:p>
            <a:pPr lvl="2" eaLnBrk="1" latinLnBrk="0" hangingPunct="1"/>
            <a:r>
              <a:rPr lang="en-US" altLang="zh-CN" smtClean="0"/>
              <a:t>Third level</a:t>
            </a:r>
          </a:p>
          <a:p>
            <a:pPr lvl="3" eaLnBrk="1" latinLnBrk="0" hangingPunct="1"/>
            <a:r>
              <a:rPr lang="en-US" altLang="zh-CN" smtClean="0"/>
              <a:t>Fourth level</a:t>
            </a:r>
          </a:p>
          <a:p>
            <a:pPr lvl="4" eaLnBrk="1" latinLnBrk="0" hangingPunct="1"/>
            <a:r>
              <a:rPr lang="en-US" altLang="zh-CN" smtClean="0"/>
              <a:t>Fifth level</a:t>
            </a:r>
            <a:endParaRPr kumimoji="0" lang="en-US"/>
          </a:p>
        </p:txBody>
      </p:sp>
      <p:sp>
        <p:nvSpPr>
          <p:cNvPr id="4" name="Date Placeholder 3"/>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kumimoji="0" lang="en-US" altLang="zh-CN" smtClean="0"/>
              <a:t>Click to edit Master title style</a:t>
            </a:r>
            <a:endParaRPr kumimoji="0" lang="en-US"/>
          </a:p>
        </p:txBody>
      </p:sp>
      <p:sp>
        <p:nvSpPr>
          <p:cNvPr id="3" name="Content Placeholder 2"/>
          <p:cNvSpPr>
            <a:spLocks noGrp="1"/>
          </p:cNvSpPr>
          <p:nvPr>
            <p:ph idx="1"/>
          </p:nvPr>
        </p:nvSpPr>
        <p:spPr/>
        <p:txBody>
          <a:bodyPr/>
          <a:lstStyle/>
          <a:p>
            <a:pPr lvl="0" eaLnBrk="1" latinLnBrk="0" hangingPunct="1"/>
            <a:r>
              <a:rPr lang="en-US" altLang="zh-CN" smtClean="0"/>
              <a:t>Click to edit Master text styles</a:t>
            </a:r>
          </a:p>
          <a:p>
            <a:pPr lvl="1" eaLnBrk="1" latinLnBrk="0" hangingPunct="1"/>
            <a:r>
              <a:rPr lang="en-US" altLang="zh-CN" smtClean="0"/>
              <a:t>Second level</a:t>
            </a:r>
          </a:p>
          <a:p>
            <a:pPr lvl="2" eaLnBrk="1" latinLnBrk="0" hangingPunct="1"/>
            <a:r>
              <a:rPr lang="en-US" altLang="zh-CN" smtClean="0"/>
              <a:t>Third level</a:t>
            </a:r>
          </a:p>
          <a:p>
            <a:pPr lvl="3" eaLnBrk="1" latinLnBrk="0" hangingPunct="1"/>
            <a:r>
              <a:rPr lang="en-US" altLang="zh-CN" smtClean="0"/>
              <a:t>Fourth level</a:t>
            </a:r>
          </a:p>
          <a:p>
            <a:pPr lvl="4" eaLnBrk="1" latinLnBrk="0" hangingPunct="1"/>
            <a:r>
              <a:rPr lang="en-US" altLang="zh-CN" smtClean="0"/>
              <a:t>Fifth level</a:t>
            </a:r>
            <a:endParaRPr kumimoji="0" lang="en-US"/>
          </a:p>
        </p:txBody>
      </p:sp>
      <p:sp>
        <p:nvSpPr>
          <p:cNvPr id="4" name="Date Placeholder 3"/>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bg>
      <p:bgRef idx="1002">
        <a:schemeClr val="bg2"/>
      </p:bgRef>
    </p:bg>
    <p:spTree>
      <p:nvGrpSpPr>
        <p:cNvPr id="1" name=""/>
        <p:cNvGrpSpPr/>
        <p:nvPr/>
      </p:nvGrpSpPr>
      <p:grpSpPr>
        <a:xfrm>
          <a:off x="0" y="0"/>
          <a:ext cx="0" cy="0"/>
          <a:chOff x="0" y="0"/>
          <a:chExt cx="0" cy="0"/>
        </a:xfrm>
      </p:grpSpPr>
      <p:sp>
        <p:nvSpPr>
          <p:cNvPr id="2" name="Title 1"/>
          <p:cNvSpPr>
            <a:spLocks noGrp="1"/>
          </p:cNvSpPr>
          <p:nvPr>
            <p:ph type="title"/>
          </p:nvPr>
        </p:nvSpPr>
        <p:spPr>
          <a:xfrm>
            <a:off x="530352" y="1316736"/>
            <a:ext cx="7772400" cy="1362456"/>
          </a:xfrm>
          <a:ln>
            <a:noFill/>
          </a:ln>
        </p:spPr>
        <p:txBody>
          <a:bodyPr vert="horz" tIns="0" bIns="0" anchor="b">
            <a:noAutofit/>
            <a:scene3d>
              <a:camera prst="orthographicFront"/>
              <a:lightRig rig="freezing" dir="t">
                <a:rot lat="0" lon="0" rev="5640000"/>
              </a:lightRig>
            </a:scene3d>
            <a:sp3d prstMaterial="flat">
              <a:bevelT w="38100" h="38100"/>
            </a:sp3d>
          </a:bodyPr>
          <a:lstStyle>
            <a:lvl1pPr algn="l" rtl="0">
              <a:spcBef>
                <a:spcPct val="0"/>
              </a:spcBef>
              <a:buNone/>
              <a:defRPr lang="en-US" sz="5600" b="1" cap="none" baseline="0" dirty="0">
                <a:ln w="635">
                  <a:noFill/>
                </a:ln>
                <a:solidFill>
                  <a:schemeClr val="accent4">
                    <a:tint val="90000"/>
                    <a:satMod val="125000"/>
                  </a:schemeClr>
                </a:solidFill>
                <a:effectLst>
                  <a:outerShdw blurRad="38100" dist="25400" dir="5400000" algn="tl" rotWithShape="0">
                    <a:srgbClr val="000000">
                      <a:alpha val="43000"/>
                    </a:srgbClr>
                  </a:outerShdw>
                </a:effectLst>
                <a:latin typeface="+mj-lt"/>
                <a:ea typeface="+mj-ea"/>
                <a:cs typeface="+mj-cs"/>
              </a:defRPr>
            </a:lvl1pPr>
          </a:lstStyle>
          <a:p>
            <a:r>
              <a:rPr kumimoji="0" lang="en-US" altLang="zh-CN" smtClean="0"/>
              <a:t>Click to edit Master title style</a:t>
            </a:r>
            <a:endParaRPr kumimoji="0" lang="en-US"/>
          </a:p>
        </p:txBody>
      </p:sp>
      <p:sp>
        <p:nvSpPr>
          <p:cNvPr id="3" name="Text Placeholder 2"/>
          <p:cNvSpPr>
            <a:spLocks noGrp="1"/>
          </p:cNvSpPr>
          <p:nvPr>
            <p:ph type="body" idx="1"/>
          </p:nvPr>
        </p:nvSpPr>
        <p:spPr>
          <a:xfrm>
            <a:off x="530352" y="2704664"/>
            <a:ext cx="7772400" cy="1509712"/>
          </a:xfrm>
        </p:spPr>
        <p:txBody>
          <a:bodyPr lIns="45720" rIns="45720" anchor="t"/>
          <a:lstStyle>
            <a:lvl1pPr marL="0" indent="0">
              <a:buNone/>
              <a:defRPr sz="22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en-US" altLang="zh-CN" smtClean="0"/>
              <a:t>Click to edit Master text styles</a:t>
            </a:r>
          </a:p>
        </p:txBody>
      </p:sp>
      <p:sp>
        <p:nvSpPr>
          <p:cNvPr id="4" name="Date Placeholder 3"/>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5" name="Footer Placeholder 4"/>
          <p:cNvSpPr>
            <a:spLocks noGrp="1"/>
          </p:cNvSpPr>
          <p:nvPr>
            <p:ph type="ftr" sz="quarter" idx="11"/>
          </p:nvPr>
        </p:nvSpPr>
        <p:spPr/>
        <p:txBody>
          <a:bodyPr/>
          <a:lstStyle/>
          <a:p>
            <a:endParaRPr lang="zh-CN" altLang="en-US"/>
          </a:p>
        </p:txBody>
      </p:sp>
      <p:sp>
        <p:nvSpPr>
          <p:cNvPr id="6" name="Slide Number Placeholder 5"/>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a:lstStyle/>
          <a:p>
            <a:r>
              <a:rPr kumimoji="0" lang="en-US" altLang="zh-CN" smtClean="0"/>
              <a:t>Click to edit Master title style</a:t>
            </a:r>
            <a:endParaRPr kumimoji="0" lang="en-US"/>
          </a:p>
        </p:txBody>
      </p:sp>
      <p:sp>
        <p:nvSpPr>
          <p:cNvPr id="3" name="Content Placeholder 2"/>
          <p:cNvSpPr>
            <a:spLocks noGrp="1"/>
          </p:cNvSpPr>
          <p:nvPr>
            <p:ph sz="half" idx="1"/>
          </p:nvPr>
        </p:nvSpPr>
        <p:spPr>
          <a:xfrm>
            <a:off x="457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altLang="zh-CN" smtClean="0"/>
              <a:t>Click to edit Master text styles</a:t>
            </a:r>
          </a:p>
          <a:p>
            <a:pPr lvl="1" eaLnBrk="1" latinLnBrk="0" hangingPunct="1"/>
            <a:r>
              <a:rPr lang="en-US" altLang="zh-CN" smtClean="0"/>
              <a:t>Second level</a:t>
            </a:r>
          </a:p>
          <a:p>
            <a:pPr lvl="2" eaLnBrk="1" latinLnBrk="0" hangingPunct="1"/>
            <a:r>
              <a:rPr lang="en-US" altLang="zh-CN" smtClean="0"/>
              <a:t>Third level</a:t>
            </a:r>
          </a:p>
          <a:p>
            <a:pPr lvl="3" eaLnBrk="1" latinLnBrk="0" hangingPunct="1"/>
            <a:r>
              <a:rPr lang="en-US" altLang="zh-CN" smtClean="0"/>
              <a:t>Fourth level</a:t>
            </a:r>
          </a:p>
          <a:p>
            <a:pPr lvl="4" eaLnBrk="1" latinLnBrk="0" hangingPunct="1"/>
            <a:r>
              <a:rPr lang="en-US" altLang="zh-CN" smtClean="0"/>
              <a:t>Fifth level</a:t>
            </a:r>
            <a:endParaRPr kumimoji="0" lang="en-US"/>
          </a:p>
        </p:txBody>
      </p:sp>
      <p:sp>
        <p:nvSpPr>
          <p:cNvPr id="4" name="Content Placeholder 3"/>
          <p:cNvSpPr>
            <a:spLocks noGrp="1"/>
          </p:cNvSpPr>
          <p:nvPr>
            <p:ph sz="half" idx="2"/>
          </p:nvPr>
        </p:nvSpPr>
        <p:spPr>
          <a:xfrm>
            <a:off x="4648200" y="1920085"/>
            <a:ext cx="4038600" cy="4434840"/>
          </a:xfrm>
        </p:spPr>
        <p:txBody>
          <a:bodyPr/>
          <a:lstStyle>
            <a:lvl1pPr>
              <a:defRPr sz="2600"/>
            </a:lvl1pPr>
            <a:lvl2pPr>
              <a:defRPr sz="2400"/>
            </a:lvl2pPr>
            <a:lvl3pPr>
              <a:defRPr sz="2000"/>
            </a:lvl3pPr>
            <a:lvl4pPr>
              <a:defRPr sz="1800"/>
            </a:lvl4pPr>
            <a:lvl5pPr>
              <a:defRPr sz="1800"/>
            </a:lvl5pPr>
          </a:lstStyle>
          <a:p>
            <a:pPr lvl="0" eaLnBrk="1" latinLnBrk="0" hangingPunct="1"/>
            <a:r>
              <a:rPr lang="en-US" altLang="zh-CN" smtClean="0"/>
              <a:t>Click to edit Master text styles</a:t>
            </a:r>
          </a:p>
          <a:p>
            <a:pPr lvl="1" eaLnBrk="1" latinLnBrk="0" hangingPunct="1"/>
            <a:r>
              <a:rPr lang="en-US" altLang="zh-CN" smtClean="0"/>
              <a:t>Second level</a:t>
            </a:r>
          </a:p>
          <a:p>
            <a:pPr lvl="2" eaLnBrk="1" latinLnBrk="0" hangingPunct="1"/>
            <a:r>
              <a:rPr lang="en-US" altLang="zh-CN" smtClean="0"/>
              <a:t>Third level</a:t>
            </a:r>
          </a:p>
          <a:p>
            <a:pPr lvl="3" eaLnBrk="1" latinLnBrk="0" hangingPunct="1"/>
            <a:r>
              <a:rPr lang="en-US" altLang="zh-CN" smtClean="0"/>
              <a:t>Fourth level</a:t>
            </a:r>
          </a:p>
          <a:p>
            <a:pPr lvl="4" eaLnBrk="1" latinLnBrk="0" hangingPunct="1"/>
            <a:r>
              <a:rPr lang="en-US" altLang="zh-CN" smtClean="0"/>
              <a:t>Fifth level</a:t>
            </a:r>
            <a:endParaRPr kumimoji="0" lang="en-US"/>
          </a:p>
        </p:txBody>
      </p:sp>
      <p:sp>
        <p:nvSpPr>
          <p:cNvPr id="5" name="Date Placeholder 4"/>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229600" cy="1143000"/>
          </a:xfrm>
        </p:spPr>
        <p:txBody>
          <a:bodyPr tIns="45720" anchor="b"/>
          <a:lstStyle>
            <a:lvl1pPr>
              <a:defRPr/>
            </a:lvl1pPr>
          </a:lstStyle>
          <a:p>
            <a:r>
              <a:rPr kumimoji="0" lang="en-US" altLang="zh-CN" smtClean="0"/>
              <a:t>Click to edit Master title style</a:t>
            </a:r>
            <a:endParaRPr kumimoji="0" lang="en-US"/>
          </a:p>
        </p:txBody>
      </p:sp>
      <p:sp>
        <p:nvSpPr>
          <p:cNvPr id="3" name="Text Placeholder 2"/>
          <p:cNvSpPr>
            <a:spLocks noGrp="1"/>
          </p:cNvSpPr>
          <p:nvPr>
            <p:ph type="body" idx="1"/>
          </p:nvPr>
        </p:nvSpPr>
        <p:spPr>
          <a:xfrm>
            <a:off x="457200" y="1855248"/>
            <a:ext cx="4040188" cy="659352"/>
          </a:xfrm>
        </p:spPr>
        <p:txBody>
          <a:bodyPr lIns="45720" tIns="0" rIns="45720" bIns="0" anchor="ctr">
            <a:noAutofit/>
          </a:bodyP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altLang="zh-CN" smtClean="0"/>
              <a:t>Click to edit Master text styles</a:t>
            </a:r>
          </a:p>
        </p:txBody>
      </p:sp>
      <p:sp>
        <p:nvSpPr>
          <p:cNvPr id="4" name="Text Placeholder 3"/>
          <p:cNvSpPr>
            <a:spLocks noGrp="1"/>
          </p:cNvSpPr>
          <p:nvPr>
            <p:ph type="body" sz="half" idx="3"/>
          </p:nvPr>
        </p:nvSpPr>
        <p:spPr>
          <a:xfrm>
            <a:off x="4645025" y="1859757"/>
            <a:ext cx="4041775" cy="654843"/>
          </a:xfrm>
        </p:spPr>
        <p:txBody>
          <a:bodyPr lIns="45720" tIns="0" rIns="45720" bIns="0" anchor="ctr"/>
          <a:lstStyle>
            <a:lvl1pPr marL="0" indent="0">
              <a:buNone/>
              <a:defRPr sz="2400" b="1" cap="none" baseline="0">
                <a:solidFill>
                  <a:schemeClr val="tx2"/>
                </a:solidFill>
                <a:effectLst/>
              </a:defRPr>
            </a:lvl1pPr>
            <a:lvl2pPr>
              <a:buNone/>
              <a:defRPr sz="2000" b="1"/>
            </a:lvl2pPr>
            <a:lvl3pPr>
              <a:buNone/>
              <a:defRPr sz="1800" b="1"/>
            </a:lvl3pPr>
            <a:lvl4pPr>
              <a:buNone/>
              <a:defRPr sz="1600" b="1"/>
            </a:lvl4pPr>
            <a:lvl5pPr>
              <a:buNone/>
              <a:defRPr sz="1600" b="1"/>
            </a:lvl5pPr>
          </a:lstStyle>
          <a:p>
            <a:pPr lvl="0" eaLnBrk="1" latinLnBrk="0" hangingPunct="1"/>
            <a:r>
              <a:rPr kumimoji="0" lang="en-US" altLang="zh-CN" smtClean="0"/>
              <a:t>Click to edit Master text styles</a:t>
            </a:r>
          </a:p>
        </p:txBody>
      </p:sp>
      <p:sp>
        <p:nvSpPr>
          <p:cNvPr id="5" name="Content Placeholder 4"/>
          <p:cNvSpPr>
            <a:spLocks noGrp="1"/>
          </p:cNvSpPr>
          <p:nvPr>
            <p:ph sz="quarter" idx="2"/>
          </p:nvPr>
        </p:nvSpPr>
        <p:spPr>
          <a:xfrm>
            <a:off x="457200" y="2514600"/>
            <a:ext cx="4040188"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altLang="zh-CN" smtClean="0"/>
              <a:t>Click to edit Master text styles</a:t>
            </a:r>
          </a:p>
          <a:p>
            <a:pPr lvl="1" eaLnBrk="1" latinLnBrk="0" hangingPunct="1"/>
            <a:r>
              <a:rPr lang="en-US" altLang="zh-CN" smtClean="0"/>
              <a:t>Second level</a:t>
            </a:r>
          </a:p>
          <a:p>
            <a:pPr lvl="2" eaLnBrk="1" latinLnBrk="0" hangingPunct="1"/>
            <a:r>
              <a:rPr lang="en-US" altLang="zh-CN" smtClean="0"/>
              <a:t>Third level</a:t>
            </a:r>
          </a:p>
          <a:p>
            <a:pPr lvl="3" eaLnBrk="1" latinLnBrk="0" hangingPunct="1"/>
            <a:r>
              <a:rPr lang="en-US" altLang="zh-CN" smtClean="0"/>
              <a:t>Fourth level</a:t>
            </a:r>
          </a:p>
          <a:p>
            <a:pPr lvl="4" eaLnBrk="1" latinLnBrk="0" hangingPunct="1"/>
            <a:r>
              <a:rPr lang="en-US" altLang="zh-CN" smtClean="0"/>
              <a:t>Fifth level</a:t>
            </a:r>
            <a:endParaRPr kumimoji="0" lang="en-US"/>
          </a:p>
        </p:txBody>
      </p:sp>
      <p:sp>
        <p:nvSpPr>
          <p:cNvPr id="6" name="Content Placeholder 5"/>
          <p:cNvSpPr>
            <a:spLocks noGrp="1"/>
          </p:cNvSpPr>
          <p:nvPr>
            <p:ph sz="quarter" idx="4"/>
          </p:nvPr>
        </p:nvSpPr>
        <p:spPr>
          <a:xfrm>
            <a:off x="4645025" y="2514600"/>
            <a:ext cx="4041775" cy="3845720"/>
          </a:xfrm>
        </p:spPr>
        <p:txBody>
          <a:bodyPr tIns="0"/>
          <a:lstStyle>
            <a:lvl1pPr>
              <a:defRPr sz="2200"/>
            </a:lvl1pPr>
            <a:lvl2pPr>
              <a:defRPr sz="2000"/>
            </a:lvl2pPr>
            <a:lvl3pPr>
              <a:defRPr sz="1800"/>
            </a:lvl3pPr>
            <a:lvl4pPr>
              <a:defRPr sz="1600"/>
            </a:lvl4pPr>
            <a:lvl5pPr>
              <a:defRPr sz="1600"/>
            </a:lvl5pPr>
          </a:lstStyle>
          <a:p>
            <a:pPr lvl="0" eaLnBrk="1" latinLnBrk="0" hangingPunct="1"/>
            <a:r>
              <a:rPr lang="en-US" altLang="zh-CN" smtClean="0"/>
              <a:t>Click to edit Master text styles</a:t>
            </a:r>
          </a:p>
          <a:p>
            <a:pPr lvl="1" eaLnBrk="1" latinLnBrk="0" hangingPunct="1"/>
            <a:r>
              <a:rPr lang="en-US" altLang="zh-CN" smtClean="0"/>
              <a:t>Second level</a:t>
            </a:r>
          </a:p>
          <a:p>
            <a:pPr lvl="2" eaLnBrk="1" latinLnBrk="0" hangingPunct="1"/>
            <a:r>
              <a:rPr lang="en-US" altLang="zh-CN" smtClean="0"/>
              <a:t>Third level</a:t>
            </a:r>
          </a:p>
          <a:p>
            <a:pPr lvl="3" eaLnBrk="1" latinLnBrk="0" hangingPunct="1"/>
            <a:r>
              <a:rPr lang="en-US" altLang="zh-CN" smtClean="0"/>
              <a:t>Fourth level</a:t>
            </a:r>
          </a:p>
          <a:p>
            <a:pPr lvl="4" eaLnBrk="1" latinLnBrk="0" hangingPunct="1"/>
            <a:r>
              <a:rPr lang="en-US" altLang="zh-CN" smtClean="0"/>
              <a:t>Fifth level</a:t>
            </a:r>
            <a:endParaRPr kumimoji="0" lang="en-US"/>
          </a:p>
        </p:txBody>
      </p:sp>
      <p:sp>
        <p:nvSpPr>
          <p:cNvPr id="7" name="Date Placeholder 6"/>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8" name="Footer Placeholder 7"/>
          <p:cNvSpPr>
            <a:spLocks noGrp="1"/>
          </p:cNvSpPr>
          <p:nvPr>
            <p:ph type="ftr" sz="quarter" idx="11"/>
          </p:nvPr>
        </p:nvSpPr>
        <p:spPr/>
        <p:txBody>
          <a:bodyPr/>
          <a:lstStyle/>
          <a:p>
            <a:endParaRPr lang="zh-CN" altLang="en-US"/>
          </a:p>
        </p:txBody>
      </p:sp>
      <p:sp>
        <p:nvSpPr>
          <p:cNvPr id="9" name="Slide Number Placeholder 8"/>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a:xfrm>
            <a:off x="457200" y="704088"/>
            <a:ext cx="8305800" cy="1143000"/>
          </a:xfrm>
        </p:spPr>
        <p:txBody>
          <a:bodyPr vert="horz" tIns="45720" bIns="0" anchor="b">
            <a:normAutofit/>
            <a:scene3d>
              <a:camera prst="orthographicFront"/>
              <a:lightRig rig="freezing" dir="t">
                <a:rot lat="0" lon="0" rev="5640000"/>
              </a:lightRig>
            </a:scene3d>
            <a:sp3d prstMaterial="flat">
              <a:contourClr>
                <a:schemeClr val="tx2"/>
              </a:contourClr>
            </a:sp3d>
          </a:bodyPr>
          <a:lstStyle>
            <a:lvl1pPr algn="l" rtl="0">
              <a:spcBef>
                <a:spcPct val="0"/>
              </a:spcBef>
              <a:buNone/>
              <a:defRPr sz="5000" b="0">
                <a:ln>
                  <a:noFill/>
                </a:ln>
                <a:solidFill>
                  <a:schemeClr val="tx2"/>
                </a:solidFill>
                <a:effectLst/>
                <a:latin typeface="+mj-lt"/>
                <a:ea typeface="+mj-ea"/>
                <a:cs typeface="+mj-cs"/>
              </a:defRPr>
            </a:lvl1pPr>
          </a:lstStyle>
          <a:p>
            <a:r>
              <a:rPr kumimoji="0" lang="en-US" altLang="zh-CN" smtClean="0"/>
              <a:t>Click to edit Master title style</a:t>
            </a:r>
            <a:endParaRPr kumimoji="0" lang="en-US"/>
          </a:p>
        </p:txBody>
      </p:sp>
      <p:sp>
        <p:nvSpPr>
          <p:cNvPr id="3" name="Date Placeholder 2"/>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4" name="Footer Placeholder 3"/>
          <p:cNvSpPr>
            <a:spLocks noGrp="1"/>
          </p:cNvSpPr>
          <p:nvPr>
            <p:ph type="ftr" sz="quarter" idx="11"/>
          </p:nvPr>
        </p:nvSpPr>
        <p:spPr/>
        <p:txBody>
          <a:bodyPr/>
          <a:lstStyle/>
          <a:p>
            <a:endParaRPr lang="zh-CN" altLang="en-US"/>
          </a:p>
        </p:txBody>
      </p:sp>
      <p:sp>
        <p:nvSpPr>
          <p:cNvPr id="5" name="Slide Number Placeholder 4"/>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3" name="Footer Placeholder 2"/>
          <p:cNvSpPr>
            <a:spLocks noGrp="1"/>
          </p:cNvSpPr>
          <p:nvPr>
            <p:ph type="ftr" sz="quarter" idx="11"/>
          </p:nvPr>
        </p:nvSpPr>
        <p:spPr/>
        <p:txBody>
          <a:bodyPr/>
          <a:lstStyle/>
          <a:p>
            <a:endParaRPr lang="zh-CN" altLang="en-US"/>
          </a:p>
        </p:txBody>
      </p:sp>
      <p:sp>
        <p:nvSpPr>
          <p:cNvPr id="4" name="Slide Number Placeholder 3"/>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85800" y="514352"/>
            <a:ext cx="2743200" cy="1162050"/>
          </a:xfrm>
        </p:spPr>
        <p:txBody>
          <a:bodyPr lIns="0" anchor="b">
            <a:noAutofit/>
          </a:bodyPr>
          <a:lstStyle>
            <a:lvl1pPr algn="l" rtl="0">
              <a:spcBef>
                <a:spcPct val="0"/>
              </a:spcBef>
              <a:buNone/>
              <a:defRPr sz="2600" b="0">
                <a:ln>
                  <a:noFill/>
                </a:ln>
                <a:solidFill>
                  <a:schemeClr val="tx2"/>
                </a:solidFill>
                <a:effectLst/>
                <a:latin typeface="+mj-lt"/>
                <a:ea typeface="+mj-ea"/>
                <a:cs typeface="+mj-cs"/>
              </a:defRPr>
            </a:lvl1pPr>
          </a:lstStyle>
          <a:p>
            <a:r>
              <a:rPr kumimoji="0" lang="en-US" altLang="zh-CN" smtClean="0"/>
              <a:t>Click to edit Master title style</a:t>
            </a:r>
            <a:endParaRPr kumimoji="0" lang="en-US"/>
          </a:p>
        </p:txBody>
      </p:sp>
      <p:sp>
        <p:nvSpPr>
          <p:cNvPr id="3" name="Text Placeholder 2"/>
          <p:cNvSpPr>
            <a:spLocks noGrp="1"/>
          </p:cNvSpPr>
          <p:nvPr>
            <p:ph type="body" idx="2"/>
          </p:nvPr>
        </p:nvSpPr>
        <p:spPr>
          <a:xfrm>
            <a:off x="685800" y="1676400"/>
            <a:ext cx="2743200" cy="4572000"/>
          </a:xfrm>
        </p:spPr>
        <p:txBody>
          <a:bodyPr lIns="18288" rIns="18288"/>
          <a:lstStyle>
            <a:lvl1pPr marL="0" indent="0" algn="l">
              <a:buNone/>
              <a:defRPr sz="1400"/>
            </a:lvl1pPr>
            <a:lvl2pPr indent="0" algn="l">
              <a:buNone/>
              <a:defRPr sz="1200"/>
            </a:lvl2pPr>
            <a:lvl3pPr indent="0" algn="l">
              <a:buNone/>
              <a:defRPr sz="1000"/>
            </a:lvl3pPr>
            <a:lvl4pPr indent="0" algn="l">
              <a:buNone/>
              <a:defRPr sz="900"/>
            </a:lvl4pPr>
            <a:lvl5pPr indent="0" algn="l">
              <a:buNone/>
              <a:defRPr sz="900"/>
            </a:lvl5pPr>
          </a:lstStyle>
          <a:p>
            <a:pPr lvl="0" eaLnBrk="1" latinLnBrk="0" hangingPunct="1"/>
            <a:r>
              <a:rPr kumimoji="0" lang="en-US" altLang="zh-CN" smtClean="0"/>
              <a:t>Click to edit Master text styles</a:t>
            </a:r>
          </a:p>
        </p:txBody>
      </p:sp>
      <p:sp>
        <p:nvSpPr>
          <p:cNvPr id="4" name="Content Placeholder 3"/>
          <p:cNvSpPr>
            <a:spLocks noGrp="1"/>
          </p:cNvSpPr>
          <p:nvPr>
            <p:ph sz="half" idx="1"/>
          </p:nvPr>
        </p:nvSpPr>
        <p:spPr>
          <a:xfrm>
            <a:off x="3575050" y="1676400"/>
            <a:ext cx="5111750" cy="4572000"/>
          </a:xfrm>
        </p:spPr>
        <p:txBody>
          <a:bodyPr tIns="0"/>
          <a:lstStyle>
            <a:lvl1pPr>
              <a:defRPr sz="2800"/>
            </a:lvl1pPr>
            <a:lvl2pPr>
              <a:defRPr sz="2600"/>
            </a:lvl2pPr>
            <a:lvl3pPr>
              <a:defRPr sz="2400"/>
            </a:lvl3pPr>
            <a:lvl4pPr>
              <a:defRPr sz="2000"/>
            </a:lvl4pPr>
            <a:lvl5pPr>
              <a:defRPr sz="1800"/>
            </a:lvl5pPr>
          </a:lstStyle>
          <a:p>
            <a:pPr lvl="0" eaLnBrk="1" latinLnBrk="0" hangingPunct="1"/>
            <a:r>
              <a:rPr lang="en-US" altLang="zh-CN" smtClean="0"/>
              <a:t>Click to edit Master text styles</a:t>
            </a:r>
          </a:p>
          <a:p>
            <a:pPr lvl="1" eaLnBrk="1" latinLnBrk="0" hangingPunct="1"/>
            <a:r>
              <a:rPr lang="en-US" altLang="zh-CN" smtClean="0"/>
              <a:t>Second level</a:t>
            </a:r>
          </a:p>
          <a:p>
            <a:pPr lvl="2" eaLnBrk="1" latinLnBrk="0" hangingPunct="1"/>
            <a:r>
              <a:rPr lang="en-US" altLang="zh-CN" smtClean="0"/>
              <a:t>Third level</a:t>
            </a:r>
          </a:p>
          <a:p>
            <a:pPr lvl="3" eaLnBrk="1" latinLnBrk="0" hangingPunct="1"/>
            <a:r>
              <a:rPr lang="en-US" altLang="zh-CN" smtClean="0"/>
              <a:t>Fourth level</a:t>
            </a:r>
          </a:p>
          <a:p>
            <a:pPr lvl="4" eaLnBrk="1" latinLnBrk="0" hangingPunct="1"/>
            <a:r>
              <a:rPr lang="en-US" altLang="zh-CN" smtClean="0"/>
              <a:t>Fifth level</a:t>
            </a:r>
            <a:endParaRPr kumimoji="0" lang="en-US"/>
          </a:p>
        </p:txBody>
      </p:sp>
      <p:sp>
        <p:nvSpPr>
          <p:cNvPr id="5" name="Date Placeholder 4"/>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p:txBody>
          <a:bodyPr/>
          <a:lstStyle/>
          <a:p>
            <a:fld id="{37D445B3-03B3-4074-AA13-5A143C112893}" type="slidenum">
              <a:rPr lang="zh-CN" altLang="en-US" smtClean="0"/>
              <a:pPr/>
              <a:t>‹#›</a:t>
            </a:fld>
            <a:endParaRPr lang="zh-CN" alt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spTree>
      <p:nvGrpSpPr>
        <p:cNvPr id="1" name=""/>
        <p:cNvGrpSpPr/>
        <p:nvPr/>
      </p:nvGrpSpPr>
      <p:grpSpPr>
        <a:xfrm>
          <a:off x="0" y="0"/>
          <a:ext cx="0" cy="0"/>
          <a:chOff x="0" y="0"/>
          <a:chExt cx="0" cy="0"/>
        </a:xfrm>
      </p:grpSpPr>
      <p:sp>
        <p:nvSpPr>
          <p:cNvPr id="9" name="Snip and Round Single Corner Rectangle 8"/>
          <p:cNvSpPr/>
          <p:nvPr/>
        </p:nvSpPr>
        <p:spPr>
          <a:xfrm rot="420000" flipV="1">
            <a:off x="3165753" y="1108077"/>
            <a:ext cx="5257800" cy="4114800"/>
          </a:xfrm>
          <a:prstGeom prst="snipRoundRect">
            <a:avLst>
              <a:gd name="adj1" fmla="val 0"/>
              <a:gd name="adj2" fmla="val 3646"/>
            </a:avLst>
          </a:prstGeom>
          <a:solidFill>
            <a:srgbClr val="FFFFFF"/>
          </a:solidFill>
          <a:ln w="3175" cap="rnd" cmpd="sng" algn="ctr">
            <a:solidFill>
              <a:srgbClr val="C0C0C0"/>
            </a:solidFill>
            <a:prstDash val="solid"/>
          </a:ln>
          <a:effectLst>
            <a:outerShdw blurRad="63500" dist="38500" dir="7500000" sx="98500" sy="100080" kx="100000" algn="tl" rotWithShape="0">
              <a:srgbClr val="000000">
                <a:alpha val="25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12" name="Right Triangle 11"/>
          <p:cNvSpPr/>
          <p:nvPr/>
        </p:nvSpPr>
        <p:spPr>
          <a:xfrm rot="420000" flipV="1">
            <a:off x="8004134" y="5359769"/>
            <a:ext cx="155448" cy="155448"/>
          </a:xfrm>
          <a:prstGeom prst="rtTriangle">
            <a:avLst/>
          </a:prstGeom>
          <a:solidFill>
            <a:srgbClr val="FFFFFF"/>
          </a:solidFill>
          <a:ln w="12700" cap="flat" cmpd="sng" algn="ctr">
            <a:solidFill>
              <a:srgbClr val="FFFFFF"/>
            </a:solidFill>
            <a:prstDash val="solid"/>
            <a:bevel/>
          </a:ln>
          <a:effectLst>
            <a:outerShdw blurRad="19685" dist="6350" dir="12900000" algn="tl" rotWithShape="0">
              <a:srgbClr val="000000">
                <a:alpha val="47000"/>
              </a:srgbClr>
            </a:outerShdw>
          </a:effectLst>
        </p:spPr>
        <p:style>
          <a:lnRef idx="2">
            <a:schemeClr val="accent1"/>
          </a:lnRef>
          <a:fillRef idx="1">
            <a:schemeClr val="accent1"/>
          </a:fillRef>
          <a:effectRef idx="0">
            <a:schemeClr val="accent1"/>
          </a:effectRef>
          <a:fontRef idx="minor">
            <a:schemeClr val="lt1"/>
          </a:fontRef>
        </p:style>
        <p:txBody>
          <a:bodyPr rtlCol="0" anchor="ctr"/>
          <a:lstStyle/>
          <a:p>
            <a:pPr algn="ctr" eaLnBrk="1" latinLnBrk="0" hangingPunct="1"/>
            <a:endParaRPr kumimoji="0" lang="en-US"/>
          </a:p>
        </p:txBody>
      </p:sp>
      <p:sp>
        <p:nvSpPr>
          <p:cNvPr id="2" name="Title 1"/>
          <p:cNvSpPr>
            <a:spLocks noGrp="1"/>
          </p:cNvSpPr>
          <p:nvPr>
            <p:ph type="title"/>
          </p:nvPr>
        </p:nvSpPr>
        <p:spPr>
          <a:xfrm>
            <a:off x="609600" y="1176996"/>
            <a:ext cx="2212848" cy="1582621"/>
          </a:xfrm>
        </p:spPr>
        <p:txBody>
          <a:bodyPr vert="horz" lIns="45720" tIns="45720" rIns="45720" bIns="45720" anchor="b"/>
          <a:lstStyle>
            <a:lvl1pPr algn="l">
              <a:buNone/>
              <a:defRPr sz="2000" b="1">
                <a:solidFill>
                  <a:schemeClr val="tx2"/>
                </a:solidFill>
              </a:defRPr>
            </a:lvl1pPr>
          </a:lstStyle>
          <a:p>
            <a:r>
              <a:rPr kumimoji="0" lang="en-US" altLang="zh-CN" smtClean="0"/>
              <a:t>Click to edit Master title style</a:t>
            </a:r>
            <a:endParaRPr kumimoji="0" lang="en-US"/>
          </a:p>
        </p:txBody>
      </p:sp>
      <p:sp>
        <p:nvSpPr>
          <p:cNvPr id="4" name="Text Placeholder 3"/>
          <p:cNvSpPr>
            <a:spLocks noGrp="1"/>
          </p:cNvSpPr>
          <p:nvPr>
            <p:ph type="body" sz="half" idx="2"/>
          </p:nvPr>
        </p:nvSpPr>
        <p:spPr>
          <a:xfrm>
            <a:off x="609600" y="2828785"/>
            <a:ext cx="2209800" cy="2179320"/>
          </a:xfrm>
        </p:spPr>
        <p:txBody>
          <a:bodyPr lIns="64008" rIns="45720" bIns="45720" anchor="t"/>
          <a:lstStyle>
            <a:lvl1pPr marL="0" indent="0" algn="l">
              <a:spcBef>
                <a:spcPts val="250"/>
              </a:spcBef>
              <a:buFontTx/>
              <a:buNone/>
              <a:defRPr sz="1300"/>
            </a:lvl1pPr>
            <a:lvl2pPr>
              <a:defRPr sz="1200"/>
            </a:lvl2pPr>
            <a:lvl3pPr>
              <a:defRPr sz="1000"/>
            </a:lvl3pPr>
            <a:lvl4pPr>
              <a:defRPr sz="900"/>
            </a:lvl4pPr>
            <a:lvl5pPr>
              <a:defRPr sz="900"/>
            </a:lvl5pPr>
          </a:lstStyle>
          <a:p>
            <a:pPr lvl="0" eaLnBrk="1" latinLnBrk="0" hangingPunct="1"/>
            <a:r>
              <a:rPr kumimoji="0" lang="en-US" altLang="zh-CN" smtClean="0"/>
              <a:t>Click to edit Master text styles</a:t>
            </a:r>
          </a:p>
        </p:txBody>
      </p:sp>
      <p:sp>
        <p:nvSpPr>
          <p:cNvPr id="5" name="Date Placeholder 4"/>
          <p:cNvSpPr>
            <a:spLocks noGrp="1"/>
          </p:cNvSpPr>
          <p:nvPr>
            <p:ph type="dt" sz="half" idx="10"/>
          </p:nvPr>
        </p:nvSpPr>
        <p:spPr/>
        <p:txBody>
          <a:bodyPr/>
          <a:lstStyle/>
          <a:p>
            <a:fld id="{8AFC3D28-8AA0-41B4-ABCD-6591F7CDD77F}" type="datetimeFigureOut">
              <a:rPr lang="zh-CN" altLang="en-US" smtClean="0"/>
              <a:pPr/>
              <a:t>2016/3/30 Wednesday</a:t>
            </a:fld>
            <a:endParaRPr lang="zh-CN" altLang="en-US"/>
          </a:p>
        </p:txBody>
      </p:sp>
      <p:sp>
        <p:nvSpPr>
          <p:cNvPr id="6" name="Footer Placeholder 5"/>
          <p:cNvSpPr>
            <a:spLocks noGrp="1"/>
          </p:cNvSpPr>
          <p:nvPr>
            <p:ph type="ftr" sz="quarter" idx="11"/>
          </p:nvPr>
        </p:nvSpPr>
        <p:spPr/>
        <p:txBody>
          <a:bodyPr/>
          <a:lstStyle/>
          <a:p>
            <a:endParaRPr lang="zh-CN" altLang="en-US"/>
          </a:p>
        </p:txBody>
      </p:sp>
      <p:sp>
        <p:nvSpPr>
          <p:cNvPr id="7" name="Slide Number Placeholder 6"/>
          <p:cNvSpPr>
            <a:spLocks noGrp="1"/>
          </p:cNvSpPr>
          <p:nvPr>
            <p:ph type="sldNum" sz="quarter" idx="12"/>
          </p:nvPr>
        </p:nvSpPr>
        <p:spPr>
          <a:xfrm>
            <a:off x="8077200" y="6356350"/>
            <a:ext cx="609600" cy="365125"/>
          </a:xfrm>
        </p:spPr>
        <p:txBody>
          <a:bodyPr/>
          <a:lstStyle/>
          <a:p>
            <a:fld id="{37D445B3-03B3-4074-AA13-5A143C112893}" type="slidenum">
              <a:rPr lang="zh-CN" altLang="en-US" smtClean="0"/>
              <a:pPr/>
              <a:t>‹#›</a:t>
            </a:fld>
            <a:endParaRPr lang="zh-CN" altLang="en-US"/>
          </a:p>
        </p:txBody>
      </p:sp>
      <p:sp>
        <p:nvSpPr>
          <p:cNvPr id="3" name="Picture Placeholder 2"/>
          <p:cNvSpPr>
            <a:spLocks noGrp="1"/>
          </p:cNvSpPr>
          <p:nvPr>
            <p:ph type="pic" idx="1"/>
          </p:nvPr>
        </p:nvSpPr>
        <p:spPr>
          <a:xfrm rot="420000">
            <a:off x="3485793" y="1199517"/>
            <a:ext cx="4617720" cy="3931920"/>
          </a:xfrm>
          <a:prstGeom prst="rect">
            <a:avLst/>
          </a:prstGeom>
          <a:solidFill>
            <a:schemeClr val="bg2"/>
          </a:solidFill>
          <a:ln w="3000" cap="rnd">
            <a:solidFill>
              <a:srgbClr val="C0C0C0"/>
            </a:solidFill>
            <a:round/>
          </a:ln>
          <a:effectLst/>
        </p:spPr>
        <p:txBody>
          <a:bodyPr/>
          <a:lstStyle>
            <a:lvl1pPr marL="0" indent="0">
              <a:buNone/>
              <a:defRPr sz="3200"/>
            </a:lvl1pPr>
          </a:lstStyle>
          <a:p>
            <a:r>
              <a:rPr kumimoji="0" lang="en-US" altLang="zh-CN" smtClean="0"/>
              <a:t>Click icon to add picture</a:t>
            </a:r>
            <a:endParaRPr kumimoji="0" lang="en-US" dirty="0"/>
          </a:p>
        </p:txBody>
      </p:sp>
      <p:sp>
        <p:nvSpPr>
          <p:cNvPr id="10" name="Freeform 9"/>
          <p:cNvSpPr>
            <a:spLocks/>
          </p:cNvSpPr>
          <p:nvPr/>
        </p:nvSpPr>
        <p:spPr bwMode="auto">
          <a:xfrm flipV="1">
            <a:off x="-9525" y="5816600"/>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11" name="Freeform 10"/>
          <p:cNvSpPr>
            <a:spLocks/>
          </p:cNvSpPr>
          <p:nvPr/>
        </p:nvSpPr>
        <p:spPr bwMode="auto">
          <a:xfrm flipV="1">
            <a:off x="4381500" y="6219825"/>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1"/>
      </p:bgRef>
    </p:bg>
    <p:spTree>
      <p:nvGrpSpPr>
        <p:cNvPr id="1" name=""/>
        <p:cNvGrpSpPr/>
        <p:nvPr/>
      </p:nvGrpSpPr>
      <p:grpSpPr>
        <a:xfrm>
          <a:off x="0" y="0"/>
          <a:ext cx="0" cy="0"/>
          <a:chOff x="0" y="0"/>
          <a:chExt cx="0" cy="0"/>
        </a:xfrm>
      </p:grpSpPr>
      <p:sp>
        <p:nvSpPr>
          <p:cNvPr id="7" name="Freeform 6"/>
          <p:cNvSpPr>
            <a:spLocks/>
          </p:cNvSpPr>
          <p:nvPr/>
        </p:nvSpPr>
        <p:spPr bwMode="auto">
          <a:xfrm>
            <a:off x="-9525" y="-7144"/>
            <a:ext cx="9163050" cy="1041400"/>
          </a:xfrm>
          <a:custGeom>
            <a:avLst>
              <a:gd name="A1" fmla="val 0"/>
              <a:gd name="A2" fmla="val 0"/>
              <a:gd name="A3" fmla="val 0"/>
              <a:gd name="A4" fmla="val 0"/>
              <a:gd name="A5" fmla="val 0"/>
              <a:gd name="A6" fmla="val 0"/>
              <a:gd name="A7" fmla="val 0"/>
              <a:gd name="A8" fmla="val 0"/>
            </a:avLst>
            <a:gdLst/>
            <a:ahLst/>
            <a:cxnLst>
              <a:cxn ang="0">
                <a:pos x="6" y="2"/>
              </a:cxn>
              <a:cxn ang="0">
                <a:pos x="2542" y="0"/>
              </a:cxn>
              <a:cxn ang="0">
                <a:pos x="4374" y="367"/>
              </a:cxn>
              <a:cxn ang="0">
                <a:pos x="5766" y="55"/>
              </a:cxn>
              <a:cxn ang="0">
                <a:pos x="5772" y="213"/>
              </a:cxn>
              <a:cxn ang="0">
                <a:pos x="4302" y="439"/>
              </a:cxn>
              <a:cxn ang="0">
                <a:pos x="1488" y="201"/>
              </a:cxn>
              <a:cxn ang="0">
                <a:pos x="0" y="656"/>
              </a:cxn>
              <a:cxn ang="0">
                <a:pos x="6" y="2"/>
              </a:cxn>
            </a:cxnLst>
            <a:rect l="0" t="0" r="0" b="0"/>
            <a:pathLst>
              <a:path w="5772" h="656">
                <a:moveTo>
                  <a:pt x="6" y="2"/>
                </a:moveTo>
                <a:lnTo>
                  <a:pt x="2542" y="0"/>
                </a:lnTo>
                <a:cubicBezTo>
                  <a:pt x="2746" y="101"/>
                  <a:pt x="3828" y="367"/>
                  <a:pt x="4374" y="367"/>
                </a:cubicBezTo>
                <a:cubicBezTo>
                  <a:pt x="4920" y="367"/>
                  <a:pt x="5526" y="152"/>
                  <a:pt x="5766" y="55"/>
                </a:cubicBezTo>
                <a:lnTo>
                  <a:pt x="5772" y="213"/>
                </a:lnTo>
                <a:cubicBezTo>
                  <a:pt x="5670" y="257"/>
                  <a:pt x="5016" y="441"/>
                  <a:pt x="4302" y="439"/>
                </a:cubicBezTo>
                <a:cubicBezTo>
                  <a:pt x="3588" y="437"/>
                  <a:pt x="2205" y="165"/>
                  <a:pt x="1488" y="201"/>
                </a:cubicBezTo>
                <a:cubicBezTo>
                  <a:pt x="750" y="209"/>
                  <a:pt x="270" y="482"/>
                  <a:pt x="0" y="656"/>
                </a:cubicBezTo>
                <a:lnTo>
                  <a:pt x="6" y="2"/>
                </a:lnTo>
                <a:close/>
              </a:path>
            </a:pathLst>
          </a:custGeom>
          <a:gradFill>
            <a:gsLst>
              <a:gs pos="0">
                <a:schemeClr val="accent2">
                  <a:shade val="50000"/>
                  <a:alpha val="45000"/>
                  <a:satMod val="120000"/>
                </a:schemeClr>
              </a:gs>
              <a:gs pos="100000">
                <a:schemeClr val="accent3">
                  <a:shade val="80000"/>
                  <a:alpha val="55000"/>
                  <a:satMod val="155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8" name="Freeform 7"/>
          <p:cNvSpPr>
            <a:spLocks/>
          </p:cNvSpPr>
          <p:nvPr/>
        </p:nvSpPr>
        <p:spPr bwMode="auto">
          <a:xfrm>
            <a:off x="4381500" y="-7144"/>
            <a:ext cx="4762500" cy="638175"/>
          </a:xfrm>
          <a:custGeom>
            <a:avLst>
              <a:gd name="A1" fmla="val 0"/>
              <a:gd name="A2" fmla="val 0"/>
              <a:gd name="A3" fmla="val 0"/>
              <a:gd name="A4" fmla="val 0"/>
              <a:gd name="A5" fmla="val 0"/>
              <a:gd name="A6" fmla="val 0"/>
              <a:gd name="A7" fmla="val 0"/>
              <a:gd name="A8" fmla="val 0"/>
            </a:avLst>
            <a:gdLst/>
            <a:ahLst/>
            <a:cxnLst>
              <a:cxn ang="0">
                <a:pos x="0" y="0"/>
              </a:cxn>
              <a:cxn ang="0">
                <a:pos x="1668" y="564"/>
              </a:cxn>
              <a:cxn ang="0">
                <a:pos x="3000" y="186"/>
              </a:cxn>
              <a:cxn ang="0">
                <a:pos x="3000" y="6"/>
              </a:cxn>
              <a:cxn ang="0">
                <a:pos x="0" y="0"/>
              </a:cxn>
            </a:cxnLst>
            <a:rect l="0" t="0" r="0" b="0"/>
            <a:pathLst>
              <a:path w="3000" h="595">
                <a:moveTo>
                  <a:pt x="0" y="0"/>
                </a:moveTo>
                <a:cubicBezTo>
                  <a:pt x="174" y="102"/>
                  <a:pt x="1168" y="533"/>
                  <a:pt x="1668" y="564"/>
                </a:cubicBezTo>
                <a:cubicBezTo>
                  <a:pt x="2168" y="595"/>
                  <a:pt x="2778" y="279"/>
                  <a:pt x="3000" y="186"/>
                </a:cubicBezTo>
                <a:lnTo>
                  <a:pt x="3000" y="6"/>
                </a:lnTo>
                <a:lnTo>
                  <a:pt x="0" y="0"/>
                </a:lnTo>
                <a:close/>
              </a:path>
            </a:pathLst>
          </a:custGeom>
          <a:gradFill>
            <a:gsLst>
              <a:gs pos="0">
                <a:schemeClr val="accent3">
                  <a:shade val="50000"/>
                  <a:alpha val="30000"/>
                  <a:satMod val="130000"/>
                </a:schemeClr>
              </a:gs>
              <a:gs pos="80000">
                <a:schemeClr val="accent2">
                  <a:shade val="75000"/>
                  <a:alpha val="45000"/>
                  <a:satMod val="140000"/>
                </a:schemeClr>
              </a:gs>
            </a:gsLst>
            <a:lin ang="5400000" scaled="1"/>
          </a:gradFill>
          <a:ln w="9525" cap="flat" cmpd="sng" algn="ctr">
            <a:noFill/>
            <a:prstDash val="solid"/>
            <a:round/>
            <a:headEnd type="none" w="med" len="med"/>
            <a:tailEnd type="none" w="med" len="med"/>
          </a:ln>
          <a:effectLst/>
        </p:spPr>
        <p:txBody>
          <a:bodyPr vert="horz" wrap="square" lIns="91440" tIns="45720" rIns="91440" bIns="45720" anchor="t" compatLnSpc="1"/>
          <a:lstStyle/>
          <a:p>
            <a:pPr marL="0" algn="l" rtl="0" eaLnBrk="1" latinLnBrk="0" hangingPunct="1"/>
            <a:endParaRPr kumimoji="0" lang="en-US">
              <a:solidFill>
                <a:schemeClr val="tx1"/>
              </a:solidFill>
              <a:latin typeface="+mn-lt"/>
              <a:ea typeface="+mn-ea"/>
              <a:cs typeface="+mn-cs"/>
            </a:endParaRPr>
          </a:p>
        </p:txBody>
      </p:sp>
      <p:sp>
        <p:nvSpPr>
          <p:cNvPr id="9" name="Title Placeholder 8"/>
          <p:cNvSpPr>
            <a:spLocks noGrp="1"/>
          </p:cNvSpPr>
          <p:nvPr>
            <p:ph type="title"/>
          </p:nvPr>
        </p:nvSpPr>
        <p:spPr>
          <a:xfrm>
            <a:off x="457200" y="704088"/>
            <a:ext cx="8229600" cy="1143000"/>
          </a:xfrm>
          <a:prstGeom prst="rect">
            <a:avLst/>
          </a:prstGeom>
        </p:spPr>
        <p:txBody>
          <a:bodyPr vert="horz" lIns="0" rIns="0" bIns="0" anchor="b">
            <a:normAutofit/>
          </a:bodyPr>
          <a:lstStyle/>
          <a:p>
            <a:r>
              <a:rPr kumimoji="0" lang="en-US" altLang="zh-CN" smtClean="0"/>
              <a:t>Click to edit Master title style</a:t>
            </a:r>
            <a:endParaRPr kumimoji="0" lang="en-US"/>
          </a:p>
        </p:txBody>
      </p:sp>
      <p:sp>
        <p:nvSpPr>
          <p:cNvPr id="30" name="Text Placeholder 29"/>
          <p:cNvSpPr>
            <a:spLocks noGrp="1"/>
          </p:cNvSpPr>
          <p:nvPr>
            <p:ph type="body" idx="1"/>
          </p:nvPr>
        </p:nvSpPr>
        <p:spPr>
          <a:xfrm>
            <a:off x="457200" y="1935480"/>
            <a:ext cx="8229600" cy="4389120"/>
          </a:xfrm>
          <a:prstGeom prst="rect">
            <a:avLst/>
          </a:prstGeom>
        </p:spPr>
        <p:txBody>
          <a:bodyPr vert="horz">
            <a:normAutofit/>
          </a:bodyPr>
          <a:lstStyle/>
          <a:p>
            <a:pPr lvl="0" eaLnBrk="1" latinLnBrk="0" hangingPunct="1"/>
            <a:r>
              <a:rPr kumimoji="0" lang="en-US" altLang="zh-CN" smtClean="0"/>
              <a:t>Click to edit Master text styles</a:t>
            </a:r>
          </a:p>
          <a:p>
            <a:pPr lvl="1" eaLnBrk="1" latinLnBrk="0" hangingPunct="1"/>
            <a:r>
              <a:rPr kumimoji="0" lang="en-US" altLang="zh-CN" smtClean="0"/>
              <a:t>Second level</a:t>
            </a:r>
          </a:p>
          <a:p>
            <a:pPr lvl="2" eaLnBrk="1" latinLnBrk="0" hangingPunct="1"/>
            <a:r>
              <a:rPr kumimoji="0" lang="en-US" altLang="zh-CN" smtClean="0"/>
              <a:t>Third level</a:t>
            </a:r>
          </a:p>
          <a:p>
            <a:pPr lvl="3" eaLnBrk="1" latinLnBrk="0" hangingPunct="1"/>
            <a:r>
              <a:rPr kumimoji="0" lang="en-US" altLang="zh-CN" smtClean="0"/>
              <a:t>Fourth level</a:t>
            </a:r>
          </a:p>
          <a:p>
            <a:pPr lvl="4" eaLnBrk="1" latinLnBrk="0" hangingPunct="1"/>
            <a:r>
              <a:rPr kumimoji="0" lang="en-US" altLang="zh-CN" smtClean="0"/>
              <a:t>Fifth level</a:t>
            </a:r>
            <a:endParaRPr kumimoji="0" lang="en-US"/>
          </a:p>
        </p:txBody>
      </p:sp>
      <p:sp>
        <p:nvSpPr>
          <p:cNvPr id="10" name="Date Placeholder 9"/>
          <p:cNvSpPr>
            <a:spLocks noGrp="1"/>
          </p:cNvSpPr>
          <p:nvPr>
            <p:ph type="dt" sz="half" idx="2"/>
          </p:nvPr>
        </p:nvSpPr>
        <p:spPr>
          <a:xfrm>
            <a:off x="457200" y="6356350"/>
            <a:ext cx="21336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fld id="{8AFC3D28-8AA0-41B4-ABCD-6591F7CDD77F}" type="datetimeFigureOut">
              <a:rPr lang="zh-CN" altLang="en-US" smtClean="0"/>
              <a:pPr/>
              <a:t>2016/3/30 Wednesday</a:t>
            </a:fld>
            <a:endParaRPr lang="zh-CN" altLang="en-US"/>
          </a:p>
        </p:txBody>
      </p:sp>
      <p:sp>
        <p:nvSpPr>
          <p:cNvPr id="22" name="Footer Placeholder 21"/>
          <p:cNvSpPr>
            <a:spLocks noGrp="1"/>
          </p:cNvSpPr>
          <p:nvPr>
            <p:ph type="ftr" sz="quarter" idx="3"/>
          </p:nvPr>
        </p:nvSpPr>
        <p:spPr>
          <a:xfrm>
            <a:off x="2667000" y="6356350"/>
            <a:ext cx="3352800" cy="365125"/>
          </a:xfrm>
          <a:prstGeom prst="rect">
            <a:avLst/>
          </a:prstGeom>
        </p:spPr>
        <p:txBody>
          <a:bodyPr vert="horz" lIns="0" tIns="0" rIns="0" bIns="0" anchor="b"/>
          <a:lstStyle>
            <a:lvl1pPr algn="l" eaLnBrk="1" latinLnBrk="0" hangingPunct="1">
              <a:defRPr kumimoji="0" sz="1200">
                <a:solidFill>
                  <a:schemeClr val="tx2">
                    <a:shade val="90000"/>
                  </a:schemeClr>
                </a:solidFill>
              </a:defRPr>
            </a:lvl1pPr>
          </a:lstStyle>
          <a:p>
            <a:endParaRPr lang="zh-CN" altLang="en-US"/>
          </a:p>
        </p:txBody>
      </p:sp>
      <p:sp>
        <p:nvSpPr>
          <p:cNvPr id="18" name="Slide Number Placeholder 17"/>
          <p:cNvSpPr>
            <a:spLocks noGrp="1"/>
          </p:cNvSpPr>
          <p:nvPr>
            <p:ph type="sldNum" sz="quarter" idx="4"/>
          </p:nvPr>
        </p:nvSpPr>
        <p:spPr>
          <a:xfrm>
            <a:off x="7924800" y="6356350"/>
            <a:ext cx="762000" cy="365125"/>
          </a:xfrm>
          <a:prstGeom prst="rect">
            <a:avLst/>
          </a:prstGeom>
        </p:spPr>
        <p:txBody>
          <a:bodyPr vert="horz" lIns="0" tIns="0" rIns="0" bIns="0" anchor="b"/>
          <a:lstStyle>
            <a:lvl1pPr algn="r" eaLnBrk="1" latinLnBrk="0" hangingPunct="1">
              <a:defRPr kumimoji="0" sz="1200">
                <a:solidFill>
                  <a:schemeClr val="tx2">
                    <a:shade val="90000"/>
                  </a:schemeClr>
                </a:solidFill>
              </a:defRPr>
            </a:lvl1pPr>
          </a:lstStyle>
          <a:p>
            <a:fld id="{37D445B3-03B3-4074-AA13-5A143C112893}" type="slidenum">
              <a:rPr lang="zh-CN" altLang="en-US" smtClean="0"/>
              <a:pPr/>
              <a:t>‹#›</a:t>
            </a:fld>
            <a:endParaRPr lang="zh-CN" altLang="en-US"/>
          </a:p>
        </p:txBody>
      </p:sp>
      <p:grpSp>
        <p:nvGrpSpPr>
          <p:cNvPr id="2" name="Group 1"/>
          <p:cNvGrpSpPr/>
          <p:nvPr/>
        </p:nvGrpSpPr>
        <p:grpSpPr>
          <a:xfrm>
            <a:off x="-19017" y="202408"/>
            <a:ext cx="9180548" cy="649224"/>
            <a:chOff x="-19045" y="216550"/>
            <a:chExt cx="9180548" cy="649224"/>
          </a:xfrm>
        </p:grpSpPr>
        <p:sp>
          <p:nvSpPr>
            <p:cNvPr id="12" name="Freeform 11"/>
            <p:cNvSpPr>
              <a:spLocks/>
            </p:cNvSpPr>
            <p:nvPr/>
          </p:nvSpPr>
          <p:spPr bwMode="auto">
            <a:xfrm rot="21435692">
              <a:off x="-19045" y="216550"/>
              <a:ext cx="9163050" cy="649224"/>
            </a:xfrm>
            <a:custGeom>
              <a:avLst>
                <a:gd name="A1" fmla="val 0"/>
                <a:gd name="A2" fmla="val 0"/>
                <a:gd name="A3" fmla="val 0"/>
                <a:gd name="A4" fmla="val 0"/>
                <a:gd name="A5" fmla="val 0"/>
                <a:gd name="A6" fmla="val 0"/>
                <a:gd name="A7" fmla="val 0"/>
                <a:gd name="A8" fmla="val 0"/>
              </a:avLst>
              <a:gdLst/>
              <a:ahLst/>
              <a:cxnLst>
                <a:cxn ang="0">
                  <a:pos x="0" y="966"/>
                </a:cxn>
                <a:cxn ang="0">
                  <a:pos x="1608" y="282"/>
                </a:cxn>
                <a:cxn ang="0">
                  <a:pos x="4110" y="1008"/>
                </a:cxn>
                <a:cxn ang="0">
                  <a:pos x="5772" y="0"/>
                </a:cxn>
              </a:cxnLst>
              <a:rect l="0" t="0" r="0" b="0"/>
              <a:pathLst>
                <a:path w="5772" h="1055">
                  <a:moveTo>
                    <a:pt x="0" y="966"/>
                  </a:moveTo>
                  <a:cubicBezTo>
                    <a:pt x="282" y="738"/>
                    <a:pt x="923" y="275"/>
                    <a:pt x="1608" y="282"/>
                  </a:cubicBezTo>
                  <a:cubicBezTo>
                    <a:pt x="2293" y="289"/>
                    <a:pt x="3416" y="1055"/>
                    <a:pt x="4110" y="1008"/>
                  </a:cubicBezTo>
                  <a:cubicBezTo>
                    <a:pt x="4804" y="961"/>
                    <a:pt x="5426" y="210"/>
                    <a:pt x="5772" y="0"/>
                  </a:cubicBezTo>
                </a:path>
              </a:pathLst>
            </a:custGeom>
            <a:noFill/>
            <a:ln w="10795" cap="flat" cmpd="sng" algn="ctr">
              <a:gradFill>
                <a:gsLst>
                  <a:gs pos="74000">
                    <a:schemeClr val="accent3">
                      <a:shade val="75000"/>
                    </a:schemeClr>
                  </a:gs>
                  <a:gs pos="86000">
                    <a:schemeClr val="tx1">
                      <a:alpha val="29000"/>
                    </a:schemeClr>
                  </a:gs>
                  <a:gs pos="16000">
                    <a:schemeClr val="accent2">
                      <a:shade val="75000"/>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sp>
          <p:nvSpPr>
            <p:cNvPr id="13" name="Freeform 12"/>
            <p:cNvSpPr>
              <a:spLocks/>
            </p:cNvSpPr>
            <p:nvPr/>
          </p:nvSpPr>
          <p:spPr bwMode="auto">
            <a:xfrm rot="21435692">
              <a:off x="-14309" y="290003"/>
              <a:ext cx="9175812" cy="530352"/>
            </a:xfrm>
            <a:custGeom>
              <a:avLst>
                <a:gd name="A1" fmla="val 0"/>
                <a:gd name="A2" fmla="val 0"/>
                <a:gd name="A3" fmla="val 0"/>
                <a:gd name="A4" fmla="val 0"/>
                <a:gd name="A5" fmla="val 0"/>
                <a:gd name="A6" fmla="val 0"/>
                <a:gd name="A7" fmla="val 0"/>
                <a:gd name="A8" fmla="val 0"/>
              </a:avLst>
              <a:gdLst/>
              <a:ahLst/>
              <a:cxnLst>
                <a:cxn ang="0">
                  <a:pos x="0" y="732"/>
                </a:cxn>
                <a:cxn ang="0">
                  <a:pos x="1638" y="228"/>
                </a:cxn>
                <a:cxn ang="0">
                  <a:pos x="4122" y="816"/>
                </a:cxn>
                <a:cxn ang="0">
                  <a:pos x="5766" y="0"/>
                </a:cxn>
              </a:cxnLst>
              <a:rect l="0" t="0" r="0" b="0"/>
              <a:pathLst>
                <a:path w="5766" h="854">
                  <a:moveTo>
                    <a:pt x="0" y="732"/>
                  </a:moveTo>
                  <a:cubicBezTo>
                    <a:pt x="273" y="647"/>
                    <a:pt x="951" y="214"/>
                    <a:pt x="1638" y="228"/>
                  </a:cubicBezTo>
                  <a:cubicBezTo>
                    <a:pt x="2325" y="242"/>
                    <a:pt x="3434" y="854"/>
                    <a:pt x="4122" y="816"/>
                  </a:cubicBezTo>
                  <a:cubicBezTo>
                    <a:pt x="4810" y="778"/>
                    <a:pt x="5424" y="170"/>
                    <a:pt x="5766" y="0"/>
                  </a:cubicBezTo>
                </a:path>
              </a:pathLst>
            </a:custGeom>
            <a:noFill/>
            <a:ln w="9525" cap="flat" cmpd="sng" algn="ctr">
              <a:gradFill>
                <a:gsLst>
                  <a:gs pos="74000">
                    <a:schemeClr val="accent4"/>
                  </a:gs>
                  <a:gs pos="44000">
                    <a:schemeClr val="accent1"/>
                  </a:gs>
                  <a:gs pos="33000">
                    <a:schemeClr val="accent2">
                      <a:alpha val="56000"/>
                    </a:schemeClr>
                  </a:gs>
                </a:gsLst>
                <a:lin ang="5400000" scaled="1"/>
              </a:gradFill>
              <a:prstDash val="solid"/>
              <a:round/>
              <a:headEnd type="none" w="med" len="med"/>
              <a:tailEnd type="none" w="med" len="med"/>
            </a:ln>
            <a:effectLst/>
          </p:spPr>
          <p:txBody>
            <a:bodyPr vert="horz" wrap="square" lIns="91440" tIns="45720" rIns="91440" bIns="45720" anchor="t" compatLnSpc="1"/>
            <a:lstStyle/>
            <a:p>
              <a:endParaRPr kumimoji="0" lang="en-US"/>
            </a:p>
          </p:txBody>
        </p:sp>
      </p:grpSp>
    </p:spTree>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l" rtl="0" eaLnBrk="1" latinLnBrk="0" hangingPunct="1">
        <a:spcBef>
          <a:spcPct val="0"/>
        </a:spcBef>
        <a:buNone/>
        <a:defRPr kumimoji="0" sz="5000" b="0" kern="1200">
          <a:ln>
            <a:noFill/>
          </a:ln>
          <a:solidFill>
            <a:schemeClr val="tx2"/>
          </a:solidFill>
          <a:effectLst/>
          <a:latin typeface="+mj-lt"/>
          <a:ea typeface="+mj-ea"/>
          <a:cs typeface="+mj-cs"/>
        </a:defRPr>
      </a:lvl1pPr>
    </p:titleStyle>
    <p:bodyStyle>
      <a:lvl1pPr marL="274320" indent="-274320" algn="l" rtl="0" eaLnBrk="1" latinLnBrk="0" hangingPunct="1">
        <a:spcBef>
          <a:spcPct val="20000"/>
        </a:spcBef>
        <a:buClr>
          <a:schemeClr val="accent3"/>
        </a:buClr>
        <a:buSzPct val="95000"/>
        <a:buFont typeface="Wingdings 2"/>
        <a:buChar char=""/>
        <a:defRPr kumimoji="0" sz="2600" kern="1200">
          <a:solidFill>
            <a:schemeClr val="tx1"/>
          </a:solidFill>
          <a:latin typeface="+mn-lt"/>
          <a:ea typeface="+mn-ea"/>
          <a:cs typeface="+mn-cs"/>
        </a:defRPr>
      </a:lvl1pPr>
      <a:lvl2pPr marL="640080" indent="-246888" algn="l" rtl="0" eaLnBrk="1" latinLnBrk="0" hangingPunct="1">
        <a:spcBef>
          <a:spcPct val="20000"/>
        </a:spcBef>
        <a:buClr>
          <a:schemeClr val="accent1"/>
        </a:buClr>
        <a:buSzPct val="85000"/>
        <a:buFont typeface="Wingdings 2"/>
        <a:buChar char=""/>
        <a:defRPr kumimoji="0" sz="2400" kern="1200">
          <a:solidFill>
            <a:schemeClr val="tx1"/>
          </a:solidFill>
          <a:latin typeface="+mn-lt"/>
          <a:ea typeface="+mn-ea"/>
          <a:cs typeface="+mn-cs"/>
        </a:defRPr>
      </a:lvl2pPr>
      <a:lvl3pPr marL="914400" indent="-246888" algn="l" rtl="0" eaLnBrk="1" latinLnBrk="0" hangingPunct="1">
        <a:spcBef>
          <a:spcPct val="20000"/>
        </a:spcBef>
        <a:buClr>
          <a:schemeClr val="accent2"/>
        </a:buClr>
        <a:buSzPct val="70000"/>
        <a:buFont typeface="Wingdings 2"/>
        <a:buChar char=""/>
        <a:defRPr kumimoji="0" sz="2100" kern="1200">
          <a:solidFill>
            <a:schemeClr val="tx1"/>
          </a:solidFill>
          <a:latin typeface="+mn-lt"/>
          <a:ea typeface="+mn-ea"/>
          <a:cs typeface="+mn-cs"/>
        </a:defRPr>
      </a:lvl3pPr>
      <a:lvl4pPr marL="1188720" indent="-210312" algn="l" rtl="0" eaLnBrk="1" latinLnBrk="0" hangingPunct="1">
        <a:spcBef>
          <a:spcPct val="20000"/>
        </a:spcBef>
        <a:buClr>
          <a:schemeClr val="accent3"/>
        </a:buClr>
        <a:buSzPct val="65000"/>
        <a:buFont typeface="Wingdings 2"/>
        <a:buChar char=""/>
        <a:defRPr kumimoji="0" sz="2000" kern="1200">
          <a:solidFill>
            <a:schemeClr val="tx1"/>
          </a:solidFill>
          <a:latin typeface="+mn-lt"/>
          <a:ea typeface="+mn-ea"/>
          <a:cs typeface="+mn-cs"/>
        </a:defRPr>
      </a:lvl4pPr>
      <a:lvl5pPr marL="1463040" indent="-210312" algn="l" rtl="0" eaLnBrk="1" latinLnBrk="0" hangingPunct="1">
        <a:spcBef>
          <a:spcPct val="20000"/>
        </a:spcBef>
        <a:buClr>
          <a:schemeClr val="accent4"/>
        </a:buClr>
        <a:buSzPct val="65000"/>
        <a:buFont typeface="Wingdings 2"/>
        <a:buChar char=""/>
        <a:defRPr kumimoji="0" sz="2000" kern="1200">
          <a:solidFill>
            <a:schemeClr val="tx1"/>
          </a:solidFill>
          <a:latin typeface="+mn-lt"/>
          <a:ea typeface="+mn-ea"/>
          <a:cs typeface="+mn-cs"/>
        </a:defRPr>
      </a:lvl5pPr>
      <a:lvl6pPr marL="1737360" indent="-210312" algn="l" rtl="0" eaLnBrk="1" latinLnBrk="0" hangingPunct="1">
        <a:spcBef>
          <a:spcPct val="20000"/>
        </a:spcBef>
        <a:buClr>
          <a:schemeClr val="accent5"/>
        </a:buClr>
        <a:buSzPct val="80000"/>
        <a:buFont typeface="Wingdings 2"/>
        <a:buChar char=""/>
        <a:defRPr kumimoji="0" sz="1800" kern="1200">
          <a:solidFill>
            <a:schemeClr val="tx1"/>
          </a:solidFill>
          <a:latin typeface="+mn-lt"/>
          <a:ea typeface="+mn-ea"/>
          <a:cs typeface="+mn-cs"/>
        </a:defRPr>
      </a:lvl6pPr>
      <a:lvl7pPr marL="1920240" indent="-182880" algn="l" rtl="0" eaLnBrk="1" latinLnBrk="0" hangingPunct="1">
        <a:spcBef>
          <a:spcPct val="20000"/>
        </a:spcBef>
        <a:buClr>
          <a:schemeClr val="accent6"/>
        </a:buClr>
        <a:buSzPct val="80000"/>
        <a:buFont typeface="Wingdings 2"/>
        <a:buChar char=""/>
        <a:defRPr kumimoji="0" sz="1600" kern="1200" baseline="0">
          <a:solidFill>
            <a:schemeClr val="tx1"/>
          </a:solidFill>
          <a:latin typeface="+mn-lt"/>
          <a:ea typeface="+mn-ea"/>
          <a:cs typeface="+mn-cs"/>
        </a:defRPr>
      </a:lvl7pPr>
      <a:lvl8pPr marL="2194560" indent="-182880" algn="l" rtl="0" eaLnBrk="1" latinLnBrk="0" hangingPunct="1">
        <a:spcBef>
          <a:spcPct val="20000"/>
        </a:spcBef>
        <a:buClr>
          <a:schemeClr val="tx2"/>
        </a:buClr>
        <a:buChar char="•"/>
        <a:defRPr kumimoji="0" sz="1600" kern="1200">
          <a:solidFill>
            <a:schemeClr val="tx1"/>
          </a:solidFill>
          <a:latin typeface="+mn-lt"/>
          <a:ea typeface="+mn-ea"/>
          <a:cs typeface="+mn-cs"/>
        </a:defRPr>
      </a:lvl8pPr>
      <a:lvl9pPr marL="2468880" indent="-182880" algn="l" rtl="0" eaLnBrk="1" latinLnBrk="0" hangingPunct="1">
        <a:spcBef>
          <a:spcPct val="20000"/>
        </a:spcBef>
        <a:buClr>
          <a:schemeClr val="tx2"/>
        </a:buClr>
        <a:buFontTx/>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2" Type="http://schemas.openxmlformats.org/officeDocument/2006/relationships/hyperlink" Target="http://www.activeprimary.co.uk/" TargetMode="Externa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altLang="zh-CN" dirty="0" smtClean="0"/>
              <a:t>PHONICS BUG SOFTWARE </a:t>
            </a:r>
            <a:endParaRPr lang="zh-CN" altLang="en-US" dirty="0"/>
          </a:p>
        </p:txBody>
      </p:sp>
      <p:sp>
        <p:nvSpPr>
          <p:cNvPr id="3" name="Subtitle 2"/>
          <p:cNvSpPr>
            <a:spLocks noGrp="1"/>
          </p:cNvSpPr>
          <p:nvPr>
            <p:ph type="subTitle" idx="1"/>
          </p:nvPr>
        </p:nvSpPr>
        <p:spPr/>
        <p:txBody>
          <a:bodyPr/>
          <a:lstStyle/>
          <a:p>
            <a:r>
              <a:rPr lang="en-US" altLang="zh-CN" dirty="0" smtClean="0"/>
              <a:t>USING THE PHONICS BUG SOFTWARE ON-LINE</a:t>
            </a:r>
            <a:endParaRPr lang="zh-CN" altLang="en-US" dirty="0"/>
          </a:p>
        </p:txBody>
      </p:sp>
    </p:spTree>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lstStyle/>
          <a:p>
            <a:r>
              <a:rPr lang="en-US" altLang="zh-CN" b="1" dirty="0" smtClean="0"/>
              <a:t>ALPHABET PANEL</a:t>
            </a:r>
          </a:p>
          <a:p>
            <a:pPr lvl="1"/>
            <a:r>
              <a:rPr lang="en-US" altLang="zh-CN" dirty="0" smtClean="0"/>
              <a:t>The alphabet panel is located at the bottom of the screen</a:t>
            </a:r>
          </a:p>
          <a:p>
            <a:pPr lvl="1"/>
            <a:r>
              <a:rPr lang="en-US" altLang="zh-CN" dirty="0" smtClean="0"/>
              <a:t>Letters from the alphabet panel can be moved to the work area by either  clicking and dragging or by clicking once</a:t>
            </a:r>
          </a:p>
          <a:p>
            <a:pPr lvl="1"/>
            <a:r>
              <a:rPr lang="en-US" altLang="zh-CN" dirty="0" smtClean="0"/>
              <a:t>Letters can be removed from the work area by dragging them into the bin (looks like a trashcan) or by clicking the clear screen button on the Toolbar</a:t>
            </a:r>
            <a:endParaRPr lang="zh-CN" altLang="en-US" dirty="0"/>
          </a:p>
        </p:txBody>
      </p:sp>
    </p:spTree>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lstStyle/>
          <a:p>
            <a:r>
              <a:rPr lang="en-US" altLang="zh-CN" b="1" dirty="0" smtClean="0"/>
              <a:t>CONTROL PANEL</a:t>
            </a:r>
          </a:p>
          <a:p>
            <a:pPr lvl="1"/>
            <a:r>
              <a:rPr lang="en-US" altLang="zh-CN" dirty="0" smtClean="0"/>
              <a:t>The control panel sits at the top right of the work area</a:t>
            </a:r>
          </a:p>
          <a:p>
            <a:pPr lvl="1"/>
            <a:r>
              <a:rPr lang="en-US" altLang="zh-CN" dirty="0" smtClean="0"/>
              <a:t>Tailored to the teaching element that you are currently on</a:t>
            </a:r>
          </a:p>
          <a:p>
            <a:pPr lvl="1"/>
            <a:r>
              <a:rPr lang="en-US" altLang="zh-CN" dirty="0" smtClean="0"/>
              <a:t>The control buttons on the right hand side will alter accordingly (Example: Say/Show)</a:t>
            </a:r>
          </a:p>
          <a:p>
            <a:pPr lvl="1"/>
            <a:r>
              <a:rPr lang="en-US" altLang="zh-CN" dirty="0" smtClean="0"/>
              <a:t>Clicking on the arrows will allow you to scroll through the pre-defined content for the current teaching element</a:t>
            </a:r>
          </a:p>
          <a:p>
            <a:pPr lvl="1"/>
            <a:r>
              <a:rPr lang="en-US" altLang="zh-CN" dirty="0" smtClean="0"/>
              <a:t>Clicking on the eye will allow you to preview the content</a:t>
            </a:r>
            <a:endParaRPr lang="zh-CN" altLang="en-US" dirty="0"/>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normAutofit fontScale="92500"/>
          </a:bodyPr>
          <a:lstStyle/>
          <a:p>
            <a:r>
              <a:rPr lang="en-US" altLang="zh-CN" b="1" dirty="0" smtClean="0"/>
              <a:t>VIDEO</a:t>
            </a:r>
          </a:p>
          <a:p>
            <a:pPr lvl="1"/>
            <a:r>
              <a:rPr lang="en-US" altLang="zh-CN" dirty="0" smtClean="0"/>
              <a:t>Some teaching elements contain  a teaching video</a:t>
            </a:r>
          </a:p>
          <a:p>
            <a:pPr lvl="1"/>
            <a:r>
              <a:rPr lang="en-US" altLang="zh-CN" dirty="0" smtClean="0"/>
              <a:t>The tools from the toolbar are still available for use</a:t>
            </a:r>
          </a:p>
          <a:p>
            <a:pPr lvl="1"/>
            <a:r>
              <a:rPr lang="en-US" altLang="zh-CN" b="1" dirty="0" smtClean="0"/>
              <a:t>PLAY/PAUSE</a:t>
            </a:r>
            <a:r>
              <a:rPr lang="en-US" altLang="zh-CN" dirty="0" smtClean="0"/>
              <a:t>: (located at the bottom of the screen) Use this to start and stop the video</a:t>
            </a:r>
          </a:p>
          <a:p>
            <a:pPr lvl="1"/>
            <a:r>
              <a:rPr lang="en-US" altLang="zh-CN" b="1" dirty="0" smtClean="0"/>
              <a:t>MINIMIZE BUTTON</a:t>
            </a:r>
            <a:r>
              <a:rPr lang="en-US" altLang="zh-CN" dirty="0" smtClean="0"/>
              <a:t>: (located in the top right hand corner of the screen) Use this to hide the video</a:t>
            </a:r>
          </a:p>
          <a:p>
            <a:pPr lvl="1"/>
            <a:r>
              <a:rPr lang="en-US" altLang="zh-CN" b="1" dirty="0" smtClean="0"/>
              <a:t>PROGRESS BAR</a:t>
            </a:r>
            <a:r>
              <a:rPr lang="en-US" altLang="zh-CN" dirty="0" smtClean="0"/>
              <a:t>: (located at the bottom of the screen) Shows how far through the video you are</a:t>
            </a:r>
          </a:p>
          <a:p>
            <a:pPr lvl="1"/>
            <a:r>
              <a:rPr lang="en-US" altLang="zh-CN" b="1" dirty="0" smtClean="0"/>
              <a:t>VOLUME SLIDER</a:t>
            </a:r>
            <a:r>
              <a:rPr lang="en-US" altLang="zh-CN" dirty="0" smtClean="0"/>
              <a:t>: (located in the bottom right hand corner  of the screen) Use this to control the video volume</a:t>
            </a:r>
            <a:endParaRPr lang="zh-CN" altLang="en-US" dirty="0"/>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lstStyle/>
          <a:p>
            <a:r>
              <a:rPr lang="en-US" altLang="zh-CN" b="1" dirty="0" smtClean="0"/>
              <a:t>PUPIL GAMES</a:t>
            </a:r>
          </a:p>
          <a:p>
            <a:pPr lvl="1"/>
            <a:r>
              <a:rPr lang="en-US" altLang="zh-CN" dirty="0" smtClean="0"/>
              <a:t>Clicking on Pupil Games from the Unit and Session Select Menu will bring you to the Unit and Game Select Menu</a:t>
            </a:r>
          </a:p>
          <a:p>
            <a:pPr lvl="1"/>
            <a:r>
              <a:rPr lang="en-US" altLang="zh-CN" dirty="0" smtClean="0"/>
              <a:t>To begin a game, click start</a:t>
            </a:r>
          </a:p>
          <a:p>
            <a:pPr lvl="1"/>
            <a:r>
              <a:rPr lang="en-US" altLang="zh-CN" dirty="0" smtClean="0"/>
              <a:t>There are 5 different game options for each Unit, except Unit 1</a:t>
            </a:r>
          </a:p>
          <a:p>
            <a:pPr lvl="2"/>
            <a:r>
              <a:rPr lang="en-US" altLang="zh-CN" dirty="0" smtClean="0"/>
              <a:t>Sounds, Names, Reading, Spelling, Language</a:t>
            </a:r>
          </a:p>
          <a:p>
            <a:pPr lvl="2"/>
            <a:r>
              <a:rPr lang="en-US" altLang="zh-CN" dirty="0" smtClean="0"/>
              <a:t>Each game has a play area, control panel, and a score panel</a:t>
            </a:r>
          </a:p>
          <a:p>
            <a:pPr lvl="2"/>
            <a:r>
              <a:rPr lang="en-US" altLang="zh-CN" dirty="0" smtClean="0"/>
              <a:t>Instructions for each game can be found by clicking Guide on the Navigation Bar </a:t>
            </a:r>
          </a:p>
          <a:p>
            <a:pPr lvl="2">
              <a:buNone/>
            </a:pPr>
            <a:endParaRPr lang="en-US" altLang="zh-CN" dirty="0" smtClean="0"/>
          </a:p>
          <a:p>
            <a:pPr lvl="1"/>
            <a:endParaRPr lang="en-US" altLang="zh-CN" dirty="0" smtClean="0"/>
          </a:p>
          <a:p>
            <a:pPr lvl="1"/>
            <a:endParaRPr lang="zh-CN" altLang="en-US" dirty="0"/>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lstStyle/>
          <a:p>
            <a:r>
              <a:rPr lang="en-US" altLang="zh-CN" b="1" dirty="0" smtClean="0"/>
              <a:t>MAGNETIC BOARD</a:t>
            </a:r>
          </a:p>
          <a:p>
            <a:pPr lvl="1"/>
            <a:r>
              <a:rPr lang="en-US" altLang="zh-CN" dirty="0" smtClean="0"/>
              <a:t>Blank Screen that can be used to continue teaching phonics, outside of the phonics bug lesson structure</a:t>
            </a:r>
          </a:p>
          <a:p>
            <a:pPr lvl="1"/>
            <a:r>
              <a:rPr lang="en-US" altLang="zh-CN" dirty="0" smtClean="0"/>
              <a:t>Asset Bank from this screen allows you access to all the assets (pictures, words, and sentences) from Units 1-12</a:t>
            </a:r>
          </a:p>
          <a:p>
            <a:pPr lvl="1"/>
            <a:r>
              <a:rPr lang="en-US" altLang="zh-CN" dirty="0" smtClean="0"/>
              <a:t>The multi-colored magnetic letters of the alphabet can be switched to print letters of the same color by clicking the “Change Type” button</a:t>
            </a:r>
          </a:p>
          <a:p>
            <a:pPr lvl="1"/>
            <a:r>
              <a:rPr lang="en-US" altLang="zh-CN" dirty="0" smtClean="0"/>
              <a:t>Clicking on the “Change Case” button switches the  alphabet between lowercase and uppercase letters.</a:t>
            </a:r>
            <a:endParaRPr lang="zh-CN" altLang="en-US" dirty="0"/>
          </a:p>
        </p:txBody>
      </p:sp>
    </p:spTree>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lstStyle/>
          <a:p>
            <a:r>
              <a:rPr lang="en-US" altLang="zh-CN" b="1" dirty="0" smtClean="0"/>
              <a:t>PRINT MATERIAL</a:t>
            </a:r>
          </a:p>
          <a:p>
            <a:pPr lvl="1"/>
            <a:r>
              <a:rPr lang="en-US" altLang="zh-CN" dirty="0" smtClean="0"/>
              <a:t>There are two different types of Print Material specific to each unit and session: </a:t>
            </a:r>
          </a:p>
          <a:p>
            <a:pPr lvl="2"/>
            <a:r>
              <a:rPr lang="en-US" altLang="zh-CN" dirty="0" smtClean="0"/>
              <a:t>THE PCM’s: Photocopy Masters </a:t>
            </a:r>
          </a:p>
          <a:p>
            <a:pPr lvl="2"/>
            <a:r>
              <a:rPr lang="en-US" altLang="zh-CN" dirty="0" smtClean="0"/>
              <a:t>Resources: Can be printed out for classroom use</a:t>
            </a:r>
          </a:p>
          <a:p>
            <a:pPr lvl="1">
              <a:buNone/>
            </a:pPr>
            <a:r>
              <a:rPr lang="en-US" altLang="zh-CN" dirty="0" smtClean="0"/>
              <a:t>	</a:t>
            </a:r>
            <a:r>
              <a:rPr lang="en-US" altLang="zh-CN" dirty="0" smtClean="0"/>
              <a:t>	</a:t>
            </a:r>
          </a:p>
          <a:p>
            <a:pPr lvl="1">
              <a:buNone/>
            </a:pPr>
            <a:endParaRPr lang="en-US" altLang="zh-CN" dirty="0" smtClean="0"/>
          </a:p>
          <a:p>
            <a:pPr lvl="1"/>
            <a:endParaRPr lang="zh-CN" altLang="en-US" dirty="0"/>
          </a:p>
        </p:txBody>
      </p:sp>
    </p:spTree>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altLang="zh-CN" dirty="0" smtClean="0"/>
              <a:t>STEP 5: MAIN BODY SOFTWARE </a:t>
            </a:r>
            <a:endParaRPr lang="zh-CN" altLang="en-US" dirty="0"/>
          </a:p>
        </p:txBody>
      </p:sp>
      <p:sp>
        <p:nvSpPr>
          <p:cNvPr id="3" name="Content Placeholder 2"/>
          <p:cNvSpPr>
            <a:spLocks noGrp="1"/>
          </p:cNvSpPr>
          <p:nvPr>
            <p:ph idx="1"/>
          </p:nvPr>
        </p:nvSpPr>
        <p:spPr/>
        <p:txBody>
          <a:bodyPr/>
          <a:lstStyle/>
          <a:p>
            <a:r>
              <a:rPr lang="en-US" altLang="zh-CN" b="1" dirty="0" smtClean="0"/>
              <a:t>PHOTOCOPY MASTERS (PCM’S)</a:t>
            </a:r>
          </a:p>
          <a:p>
            <a:pPr lvl="1"/>
            <a:r>
              <a:rPr lang="en-US" altLang="zh-CN" dirty="0" smtClean="0"/>
              <a:t>To be used for student independent work after the whole-class teaching session</a:t>
            </a:r>
          </a:p>
          <a:p>
            <a:pPr lvl="1"/>
            <a:r>
              <a:rPr lang="en-US" altLang="zh-CN" b="1" dirty="0" smtClean="0"/>
              <a:t>PHONEME SESSION PCM</a:t>
            </a:r>
            <a:r>
              <a:rPr lang="en-US" altLang="zh-CN" dirty="0" smtClean="0"/>
              <a:t>: To be completed after each phoneme  teaching session </a:t>
            </a:r>
          </a:p>
          <a:p>
            <a:pPr lvl="1"/>
            <a:r>
              <a:rPr lang="en-US" altLang="zh-CN" b="1" dirty="0" smtClean="0"/>
              <a:t>LANGUAGE SESSION PCM</a:t>
            </a:r>
            <a:r>
              <a:rPr lang="en-US" altLang="zh-CN" dirty="0" smtClean="0"/>
              <a:t>: To be completed after the language teaching session</a:t>
            </a:r>
            <a:endParaRPr lang="zh-CN" altLang="en-US" dirty="0"/>
          </a:p>
        </p:txBody>
      </p:sp>
    </p:spTree>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1: Go to the Website on-line</a:t>
            </a:r>
            <a:endParaRPr lang="zh-CN" altLang="en-US" dirty="0"/>
          </a:p>
        </p:txBody>
      </p:sp>
      <p:sp>
        <p:nvSpPr>
          <p:cNvPr id="3" name="Content Placeholder 2"/>
          <p:cNvSpPr>
            <a:spLocks noGrp="1"/>
          </p:cNvSpPr>
          <p:nvPr>
            <p:ph idx="1"/>
          </p:nvPr>
        </p:nvSpPr>
        <p:spPr/>
        <p:txBody>
          <a:bodyPr/>
          <a:lstStyle/>
          <a:p>
            <a:r>
              <a:rPr lang="en-US" altLang="zh-CN" dirty="0" smtClean="0">
                <a:hlinkClick r:id="rId2"/>
              </a:rPr>
              <a:t>http://www.activeprimary.co.uk</a:t>
            </a:r>
            <a:endParaRPr lang="en-US" altLang="zh-CN" dirty="0" smtClean="0"/>
          </a:p>
          <a:p>
            <a:r>
              <a:rPr lang="en-US" altLang="zh-CN" dirty="0" smtClean="0"/>
              <a:t>Username: </a:t>
            </a:r>
            <a:r>
              <a:rPr lang="en-US" altLang="zh-CN" dirty="0" err="1" smtClean="0"/>
              <a:t>evay</a:t>
            </a:r>
            <a:endParaRPr lang="en-US" altLang="zh-CN" dirty="0" smtClean="0"/>
          </a:p>
          <a:p>
            <a:r>
              <a:rPr lang="en-US" altLang="zh-CN" dirty="0" smtClean="0"/>
              <a:t>Password: pearson123</a:t>
            </a:r>
          </a:p>
          <a:p>
            <a:r>
              <a:rPr lang="en-US" altLang="zh-CN" dirty="0" smtClean="0"/>
              <a:t>School Code: peal</a:t>
            </a:r>
          </a:p>
          <a:p>
            <a:pPr>
              <a:buNone/>
            </a:pPr>
            <a:endParaRPr lang="zh-CN" altLang="en-US" dirty="0"/>
          </a:p>
        </p:txBody>
      </p:sp>
    </p:spTree>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2: Choose Resource Tab at top of the Page</a:t>
            </a:r>
            <a:endParaRPr lang="zh-CN" altLang="en-US" dirty="0"/>
          </a:p>
        </p:txBody>
      </p:sp>
      <p:sp>
        <p:nvSpPr>
          <p:cNvPr id="3" name="Content Placeholder 2"/>
          <p:cNvSpPr>
            <a:spLocks noGrp="1"/>
          </p:cNvSpPr>
          <p:nvPr>
            <p:ph idx="1"/>
          </p:nvPr>
        </p:nvSpPr>
        <p:spPr/>
        <p:txBody>
          <a:bodyPr/>
          <a:lstStyle/>
          <a:p>
            <a:r>
              <a:rPr lang="en-US" altLang="zh-CN" dirty="0" smtClean="0"/>
              <a:t>Under RESOURCE:</a:t>
            </a:r>
          </a:p>
          <a:p>
            <a:pPr lvl="1"/>
            <a:r>
              <a:rPr lang="en-US" altLang="zh-CN" dirty="0" smtClean="0"/>
              <a:t>When teaching: Choose Phonics Bug Whole Class Teaching</a:t>
            </a:r>
          </a:p>
          <a:p>
            <a:pPr lvl="1"/>
            <a:r>
              <a:rPr lang="en-US" altLang="zh-CN" dirty="0" smtClean="0"/>
              <a:t>When Assessing Students: Choose Phonics Bug Prepare and Assess</a:t>
            </a:r>
          </a:p>
        </p:txBody>
      </p:sp>
    </p:spTree>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3: PHONICS BUG WHOLE CLASS TEACHING-Main Menu</a:t>
            </a:r>
            <a:endParaRPr lang="zh-CN" altLang="en-US" dirty="0"/>
          </a:p>
        </p:txBody>
      </p:sp>
      <p:sp>
        <p:nvSpPr>
          <p:cNvPr id="3" name="Content Placeholder 2"/>
          <p:cNvSpPr>
            <a:spLocks noGrp="1"/>
          </p:cNvSpPr>
          <p:nvPr>
            <p:ph idx="1"/>
          </p:nvPr>
        </p:nvSpPr>
        <p:spPr/>
        <p:txBody>
          <a:bodyPr/>
          <a:lstStyle/>
          <a:p>
            <a:r>
              <a:rPr lang="en-US" altLang="zh-CN" dirty="0" smtClean="0"/>
              <a:t>When beginning the software, you will be presented with the main menu</a:t>
            </a:r>
          </a:p>
          <a:p>
            <a:r>
              <a:rPr lang="en-US" altLang="zh-CN" dirty="0" smtClean="0"/>
              <a:t>For teaching  the lesson: Choose Teaching Session</a:t>
            </a:r>
          </a:p>
          <a:p>
            <a:r>
              <a:rPr lang="en-US" altLang="zh-CN" dirty="0" smtClean="0"/>
              <a:t>You may choose pupil games after the lesson has been taught</a:t>
            </a:r>
          </a:p>
          <a:p>
            <a:endParaRPr lang="en-US" altLang="zh-CN" dirty="0" smtClean="0"/>
          </a:p>
        </p:txBody>
      </p:sp>
    </p:spTree>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4: UNIT AND SESSION SELECT MENU</a:t>
            </a:r>
            <a:endParaRPr lang="zh-CN" altLang="en-US" dirty="0"/>
          </a:p>
        </p:txBody>
      </p:sp>
      <p:sp>
        <p:nvSpPr>
          <p:cNvPr id="3" name="Content Placeholder 2"/>
          <p:cNvSpPr>
            <a:spLocks noGrp="1"/>
          </p:cNvSpPr>
          <p:nvPr>
            <p:ph idx="1"/>
          </p:nvPr>
        </p:nvSpPr>
        <p:spPr/>
        <p:txBody>
          <a:bodyPr/>
          <a:lstStyle/>
          <a:p>
            <a:r>
              <a:rPr lang="en-US" altLang="zh-CN" dirty="0" smtClean="0"/>
              <a:t>When you select a Unit from the Unit Select Menu, the Session Select will become populated</a:t>
            </a:r>
          </a:p>
          <a:p>
            <a:r>
              <a:rPr lang="en-US" altLang="zh-CN" dirty="0" smtClean="0"/>
              <a:t>Each Unit has: Phoneme Sessions and Language Sessions</a:t>
            </a:r>
          </a:p>
          <a:p>
            <a:r>
              <a:rPr lang="en-US" altLang="zh-CN" dirty="0" smtClean="0"/>
              <a:t>Phoneme Sessions: If selected, the Revision and Lesson Buttons will appear</a:t>
            </a:r>
          </a:p>
          <a:p>
            <a:r>
              <a:rPr lang="en-US" altLang="zh-CN" dirty="0" smtClean="0"/>
              <a:t>Language Sessions: If selected, the Irregular or High-Frequency Words and Lesson buttons will appear, Clicking on any of these buttons will take you into the main body of the software</a:t>
            </a:r>
            <a:endParaRPr lang="zh-CN" altLang="en-US" dirty="0"/>
          </a:p>
        </p:txBody>
      </p:sp>
    </p:spTree>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normAutofit fontScale="92500" lnSpcReduction="20000"/>
          </a:bodyPr>
          <a:lstStyle/>
          <a:p>
            <a:r>
              <a:rPr lang="en-US" altLang="zh-CN" b="1" dirty="0" smtClean="0"/>
              <a:t>CONTROLS</a:t>
            </a:r>
          </a:p>
          <a:p>
            <a:pPr lvl="1"/>
            <a:r>
              <a:rPr lang="en-US" altLang="zh-CN" b="1" dirty="0" smtClean="0"/>
              <a:t>TEACHING ELEMENT TABS</a:t>
            </a:r>
            <a:r>
              <a:rPr lang="en-US" altLang="zh-CN" dirty="0" smtClean="0"/>
              <a:t>-Each session is broken down into a number of teaching elements. These are accessed by clicking on the tabs at the top left of the screen.</a:t>
            </a:r>
          </a:p>
          <a:p>
            <a:pPr lvl="1"/>
            <a:r>
              <a:rPr lang="en-US" altLang="zh-CN" b="1" dirty="0" smtClean="0"/>
              <a:t>WORK AREA</a:t>
            </a:r>
            <a:r>
              <a:rPr lang="en-US" altLang="zh-CN" dirty="0" smtClean="0"/>
              <a:t>-The light blue area in the middle of the screen where the session takes place</a:t>
            </a:r>
          </a:p>
          <a:p>
            <a:pPr lvl="1"/>
            <a:r>
              <a:rPr lang="en-US" altLang="zh-CN" b="1" dirty="0" smtClean="0"/>
              <a:t>GUIDE CHARACTER</a:t>
            </a:r>
            <a:r>
              <a:rPr lang="en-US" altLang="zh-CN" dirty="0" smtClean="0"/>
              <a:t>-The guide character has been programmed to give the children encouragement and feedback.</a:t>
            </a:r>
          </a:p>
          <a:p>
            <a:pPr lvl="1"/>
            <a:r>
              <a:rPr lang="en-US" altLang="zh-CN" b="1" dirty="0" smtClean="0"/>
              <a:t>NAVIGATION BAR</a:t>
            </a:r>
            <a:r>
              <a:rPr lang="en-US" altLang="zh-CN" dirty="0" smtClean="0"/>
              <a:t>-The navigation bar contains: Guide Button (clicking on this will give you teaching points) Back Button (Clicking this will take you back to the Unit and Session Select Menu)  Exit Button (Clicking this will enable you to leave the software)</a:t>
            </a:r>
            <a:endParaRPr lang="zh-CN" altLang="en-US" dirty="0"/>
          </a:p>
        </p:txBody>
      </p:sp>
    </p:spTree>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normAutofit lnSpcReduction="10000"/>
          </a:bodyPr>
          <a:lstStyle/>
          <a:p>
            <a:r>
              <a:rPr lang="en-US" altLang="zh-CN" b="1" dirty="0" smtClean="0"/>
              <a:t>TOOLBAR:</a:t>
            </a:r>
            <a:r>
              <a:rPr lang="en-US" altLang="zh-CN" dirty="0" smtClean="0"/>
              <a:t>-</a:t>
            </a:r>
            <a:r>
              <a:rPr lang="en-US" altLang="zh-CN" dirty="0" smtClean="0"/>
              <a:t>the toolbar sets down the left hand side of the screen </a:t>
            </a:r>
            <a:endParaRPr lang="en-US" altLang="zh-CN" dirty="0" smtClean="0"/>
          </a:p>
          <a:p>
            <a:pPr lvl="1"/>
            <a:r>
              <a:rPr lang="en-US" altLang="zh-CN" b="1" dirty="0" smtClean="0"/>
              <a:t>PCM’s</a:t>
            </a:r>
            <a:r>
              <a:rPr lang="en-US" altLang="zh-CN" dirty="0" smtClean="0"/>
              <a:t>-Click on this to open relevant PCM’s for the session</a:t>
            </a:r>
          </a:p>
          <a:p>
            <a:pPr lvl="1"/>
            <a:r>
              <a:rPr lang="en-US" altLang="zh-CN" b="1" dirty="0" smtClean="0"/>
              <a:t>Select Tool</a:t>
            </a:r>
            <a:r>
              <a:rPr lang="en-US" altLang="zh-CN" dirty="0" smtClean="0"/>
              <a:t>-Use this tool to select objects</a:t>
            </a:r>
          </a:p>
          <a:p>
            <a:pPr lvl="1"/>
            <a:r>
              <a:rPr lang="en-US" altLang="zh-CN" b="1" dirty="0" smtClean="0"/>
              <a:t>Digraph Tool</a:t>
            </a:r>
            <a:r>
              <a:rPr lang="en-US" altLang="zh-CN" dirty="0" smtClean="0"/>
              <a:t>-Use this tool to select a group of two letters from the Alphabet Panel</a:t>
            </a:r>
          </a:p>
          <a:p>
            <a:pPr lvl="1"/>
            <a:r>
              <a:rPr lang="en-US" altLang="zh-CN" b="1" dirty="0" smtClean="0"/>
              <a:t>Asset  Bank</a:t>
            </a:r>
            <a:r>
              <a:rPr lang="en-US" altLang="zh-CN" dirty="0" smtClean="0"/>
              <a:t>-Some teaching elements require you to use pre-defined asset</a:t>
            </a:r>
          </a:p>
          <a:p>
            <a:pPr lvl="1"/>
            <a:r>
              <a:rPr lang="en-US" altLang="zh-CN" b="1" dirty="0" smtClean="0"/>
              <a:t>Change Case</a:t>
            </a:r>
            <a:r>
              <a:rPr lang="en-US" altLang="zh-CN" dirty="0" smtClean="0"/>
              <a:t>-Use this tool to switch the alphabet panel between uppercase and lowercase letters</a:t>
            </a:r>
          </a:p>
          <a:p>
            <a:pPr lvl="1"/>
            <a:endParaRPr lang="en-US" altLang="zh-CN" dirty="0" smtClean="0"/>
          </a:p>
        </p:txBody>
      </p:sp>
    </p:spTree>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normAutofit lnSpcReduction="10000"/>
          </a:bodyPr>
          <a:lstStyle/>
          <a:p>
            <a:r>
              <a:rPr lang="en-US" altLang="zh-CN" b="1" dirty="0" smtClean="0"/>
              <a:t>TOOLBAR CONTINUED</a:t>
            </a:r>
          </a:p>
          <a:p>
            <a:pPr lvl="1"/>
            <a:r>
              <a:rPr lang="en-US" altLang="zh-CN" b="1" dirty="0" smtClean="0"/>
              <a:t>Highlight Tool:</a:t>
            </a:r>
            <a:r>
              <a:rPr lang="en-US" altLang="zh-CN" dirty="0" smtClean="0"/>
              <a:t> </a:t>
            </a:r>
            <a:r>
              <a:rPr lang="en-US" altLang="zh-CN" dirty="0" smtClean="0"/>
              <a:t>Use this tool to highlight letters and words</a:t>
            </a:r>
          </a:p>
          <a:p>
            <a:pPr lvl="1"/>
            <a:r>
              <a:rPr lang="en-US" altLang="zh-CN" b="1" dirty="0" err="1" smtClean="0"/>
              <a:t>Trigraph</a:t>
            </a:r>
            <a:r>
              <a:rPr lang="en-US" altLang="zh-CN" b="1" dirty="0" smtClean="0"/>
              <a:t> Tool: </a:t>
            </a:r>
            <a:r>
              <a:rPr lang="en-US" altLang="zh-CN" dirty="0" smtClean="0"/>
              <a:t>Use this tool to select a group of three letters from the alphabet panel</a:t>
            </a:r>
          </a:p>
          <a:p>
            <a:pPr lvl="1"/>
            <a:r>
              <a:rPr lang="en-US" altLang="zh-CN" b="1" dirty="0" smtClean="0"/>
              <a:t>Audio Tool: </a:t>
            </a:r>
            <a:r>
              <a:rPr lang="en-US" altLang="zh-CN" dirty="0" smtClean="0"/>
              <a:t>Use this tool to sound out phonemes and words</a:t>
            </a:r>
          </a:p>
          <a:p>
            <a:pPr lvl="1"/>
            <a:r>
              <a:rPr lang="en-US" altLang="zh-CN" b="1" dirty="0" smtClean="0"/>
              <a:t>Change Type: </a:t>
            </a:r>
            <a:r>
              <a:rPr lang="en-US" altLang="zh-CN" dirty="0" smtClean="0"/>
              <a:t>Use this tool to switch the alphabet between magnetic  and printed letters</a:t>
            </a:r>
          </a:p>
          <a:p>
            <a:pPr lvl="1"/>
            <a:r>
              <a:rPr lang="en-US" altLang="zh-CN" b="1" dirty="0" smtClean="0"/>
              <a:t>Volume Control ( </a:t>
            </a:r>
            <a:r>
              <a:rPr lang="en-US" altLang="zh-CN" dirty="0" smtClean="0"/>
              <a:t>located on the bottom of the tool bar screen</a:t>
            </a:r>
            <a:r>
              <a:rPr lang="en-US" altLang="zh-CN" b="1" dirty="0" smtClean="0"/>
              <a:t>)</a:t>
            </a:r>
            <a:endParaRPr lang="en-US" altLang="zh-CN" b="1" dirty="0" smtClean="0"/>
          </a:p>
          <a:p>
            <a:endParaRPr lang="zh-CN" altLang="en-US" dirty="0"/>
          </a:p>
        </p:txBody>
      </p:sp>
    </p:spTree>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normAutofit fontScale="90000"/>
          </a:bodyPr>
          <a:lstStyle/>
          <a:p>
            <a:r>
              <a:rPr lang="en-US" altLang="zh-CN" dirty="0" smtClean="0"/>
              <a:t>STEP 5: MAIN BODY OF SOFTWARE</a:t>
            </a:r>
            <a:endParaRPr lang="zh-CN" altLang="en-US" dirty="0"/>
          </a:p>
        </p:txBody>
      </p:sp>
      <p:sp>
        <p:nvSpPr>
          <p:cNvPr id="3" name="Content Placeholder 2"/>
          <p:cNvSpPr>
            <a:spLocks noGrp="1"/>
          </p:cNvSpPr>
          <p:nvPr>
            <p:ph idx="1"/>
          </p:nvPr>
        </p:nvSpPr>
        <p:spPr/>
        <p:txBody>
          <a:bodyPr/>
          <a:lstStyle/>
          <a:p>
            <a:r>
              <a:rPr lang="en-US" altLang="zh-CN" b="1" dirty="0" smtClean="0"/>
              <a:t>ALPHABET SONG</a:t>
            </a:r>
          </a:p>
          <a:p>
            <a:pPr lvl="1"/>
            <a:r>
              <a:rPr lang="en-US" altLang="zh-CN" dirty="0" smtClean="0"/>
              <a:t>The  Alphabet Song has three buttons, sitting at the top right of the screen</a:t>
            </a:r>
          </a:p>
          <a:p>
            <a:pPr lvl="2"/>
            <a:r>
              <a:rPr lang="en-US" altLang="zh-CN" b="1" dirty="0" smtClean="0"/>
              <a:t>CLOSE</a:t>
            </a:r>
            <a:r>
              <a:rPr lang="en-US" altLang="zh-CN" dirty="0" smtClean="0"/>
              <a:t>: Top Button-returns you to the screen you were previously on</a:t>
            </a:r>
          </a:p>
          <a:p>
            <a:pPr lvl="2"/>
            <a:r>
              <a:rPr lang="en-US" altLang="zh-CN" b="1" dirty="0" smtClean="0"/>
              <a:t>LYRICS TOOL</a:t>
            </a:r>
            <a:r>
              <a:rPr lang="en-US" altLang="zh-CN" dirty="0" smtClean="0"/>
              <a:t>: Use this tool to turn the singing voice on and off</a:t>
            </a:r>
          </a:p>
          <a:p>
            <a:pPr lvl="2"/>
            <a:r>
              <a:rPr lang="en-US" altLang="zh-CN" b="1" dirty="0" smtClean="0"/>
              <a:t>CHANGE CASE</a:t>
            </a:r>
            <a:r>
              <a:rPr lang="en-US" altLang="zh-CN" dirty="0" smtClean="0"/>
              <a:t>: Use this tool to switch the case of the letters shown in the Alphabet Song</a:t>
            </a:r>
            <a:endParaRPr lang="zh-CN" altLang="en-US" dirty="0"/>
          </a:p>
        </p:txBody>
      </p:sp>
    </p:spTree>
  </p:cSld>
  <p:clrMapOvr>
    <a:masterClrMapping/>
  </p:clrMapOvr>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Flow">
  <a:themeElements>
    <a:clrScheme name="Flow">
      <a:dk1>
        <a:sysClr val="windowText" lastClr="000000"/>
      </a:dk1>
      <a:lt1>
        <a:sysClr val="window" lastClr="FFFFFF"/>
      </a:lt1>
      <a:dk2>
        <a:srgbClr val="04617B"/>
      </a:dk2>
      <a:lt2>
        <a:srgbClr val="DBF5F9"/>
      </a:lt2>
      <a:accent1>
        <a:srgbClr val="0F6FC6"/>
      </a:accent1>
      <a:accent2>
        <a:srgbClr val="009DD9"/>
      </a:accent2>
      <a:accent3>
        <a:srgbClr val="0BD0D9"/>
      </a:accent3>
      <a:accent4>
        <a:srgbClr val="10CF9B"/>
      </a:accent4>
      <a:accent5>
        <a:srgbClr val="7CCA62"/>
      </a:accent5>
      <a:accent6>
        <a:srgbClr val="A5C249"/>
      </a:accent6>
      <a:hlink>
        <a:srgbClr val="E2D700"/>
      </a:hlink>
      <a:folHlink>
        <a:srgbClr val="85DFD0"/>
      </a:folHlink>
    </a:clrScheme>
    <a:fontScheme name="Flow">
      <a:majorFont>
        <a:latin typeface="Calibri"/>
        <a:ea typeface=""/>
        <a:cs typeface=""/>
        <a:font script="Jpan" typeface="ＭＳ Ｐゴシック"/>
        <a:font script="Hang" typeface="HY중고딕"/>
        <a:font script="Hans" typeface="隶书"/>
        <a:font script="Hant" typeface="微軟正黑體"/>
        <a:font script="Arab" typeface="Traditional Arabic"/>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ajorFont>
      <a:minorFont>
        <a:latin typeface="Constantia"/>
        <a:ea typeface=""/>
        <a:cs typeface=""/>
        <a:font script="Jpan" typeface="HGP明朝E"/>
        <a:font script="Hang" typeface="HY신명조"/>
        <a:font script="Hans" typeface="宋体"/>
        <a:font script="Hant" typeface="新細明體"/>
        <a:font script="Arab" typeface="Majalla UI"/>
        <a:font script="Hebr" typeface="David"/>
        <a:font script="Thai" typeface="Browalli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Flow">
      <a:fillStyleLst>
        <a:solidFill>
          <a:schemeClr val="phClr"/>
        </a:solidFill>
        <a:gradFill rotWithShape="1">
          <a:gsLst>
            <a:gs pos="0">
              <a:schemeClr val="phClr">
                <a:tint val="70000"/>
                <a:satMod val="130000"/>
              </a:schemeClr>
            </a:gs>
            <a:gs pos="43000">
              <a:schemeClr val="phClr">
                <a:tint val="44000"/>
                <a:satMod val="165000"/>
              </a:schemeClr>
            </a:gs>
            <a:gs pos="93000">
              <a:schemeClr val="phClr">
                <a:tint val="15000"/>
                <a:satMod val="165000"/>
              </a:schemeClr>
            </a:gs>
            <a:gs pos="100000">
              <a:schemeClr val="phClr">
                <a:tint val="5000"/>
                <a:satMod val="250000"/>
              </a:schemeClr>
            </a:gs>
          </a:gsLst>
          <a:path path="circle">
            <a:fillToRect l="50000" t="130000" r="50000" b="-30000"/>
          </a:path>
        </a:gradFill>
        <a:gradFill rotWithShape="1">
          <a:gsLst>
            <a:gs pos="0">
              <a:schemeClr val="phClr">
                <a:tint val="98000"/>
                <a:shade val="25000"/>
                <a:satMod val="250000"/>
              </a:schemeClr>
            </a:gs>
            <a:gs pos="68000">
              <a:schemeClr val="phClr">
                <a:tint val="86000"/>
                <a:satMod val="115000"/>
              </a:schemeClr>
            </a:gs>
            <a:gs pos="100000">
              <a:schemeClr val="phClr">
                <a:tint val="50000"/>
                <a:satMod val="150000"/>
              </a:schemeClr>
            </a:gs>
          </a:gsLst>
          <a:path path="circle">
            <a:fillToRect l="50000" t="130000" r="50000" b="-30000"/>
          </a:path>
        </a:gradFill>
      </a:fillStyleLst>
      <a:lnStyleLst>
        <a:ln w="9525" cap="flat" cmpd="sng" algn="ctr">
          <a:solidFill>
            <a:schemeClr val="phClr">
              <a:shade val="50000"/>
              <a:satMod val="103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effectStyle>
        <a:effectStyle>
          <a:effectLst>
            <a:outerShdw blurRad="57150" dist="38100" dir="5400000" algn="ctr" rotWithShape="0">
              <a:schemeClr val="phClr">
                <a:shade val="9000"/>
                <a:satMod val="105000"/>
                <a:alpha val="48000"/>
              </a:schemeClr>
            </a:outerShdw>
          </a:effectLst>
          <a:scene3d>
            <a:camera prst="orthographicFront" fov="0">
              <a:rot lat="0" lon="0" rev="0"/>
            </a:camera>
            <a:lightRig rig="glow" dir="tl">
              <a:rot lat="0" lon="0" rev="900000"/>
            </a:lightRig>
          </a:scene3d>
          <a:sp3d prstMaterial="powder">
            <a:bevelT w="25400" h="38100"/>
          </a:sp3d>
        </a:effectStyle>
      </a:effectStyleLst>
      <a:bgFillStyleLst>
        <a:solidFill>
          <a:schemeClr val="phClr"/>
        </a:solidFill>
        <a:gradFill rotWithShape="1">
          <a:gsLst>
            <a:gs pos="0">
              <a:schemeClr val="phClr">
                <a:tint val="80000"/>
                <a:satMod val="400000"/>
              </a:schemeClr>
            </a:gs>
            <a:gs pos="25000">
              <a:schemeClr val="phClr">
                <a:tint val="83000"/>
                <a:satMod val="320000"/>
              </a:schemeClr>
            </a:gs>
            <a:gs pos="100000">
              <a:schemeClr val="phClr">
                <a:shade val="15000"/>
                <a:satMod val="320000"/>
              </a:schemeClr>
            </a:gs>
          </a:gsLst>
          <a:path path="circle">
            <a:fillToRect l="10000" t="110000" r="10000" b="100000"/>
          </a:path>
        </a:gradFill>
        <a:blipFill>
          <a:blip xmlns:r="http://schemas.openxmlformats.org/officeDocument/2006/relationships" r:embed="rId1">
            <a:duotone>
              <a:schemeClr val="phClr">
                <a:shade val="90000"/>
                <a:satMod val="150000"/>
              </a:schemeClr>
              <a:schemeClr val="phClr">
                <a:tint val="88000"/>
                <a:satMod val="150000"/>
              </a:schemeClr>
            </a:duotone>
          </a:blip>
          <a:tile tx="0" ty="0" sx="65000" sy="65000" flip="none" algn="tl"/>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
  <TotalTime>176</TotalTime>
  <Words>1040</Words>
  <Application>Microsoft Office PowerPoint</Application>
  <PresentationFormat>On-screen Show (4:3)</PresentationFormat>
  <Paragraphs>92</Paragraphs>
  <Slides>16</Slides>
  <Notes>0</Notes>
  <HiddenSlides>0</HiddenSlides>
  <MMClips>0</MMClips>
  <ScaleCrop>false</ScaleCrop>
  <HeadingPairs>
    <vt:vector size="4" baseType="variant">
      <vt:variant>
        <vt:lpstr>Theme</vt:lpstr>
      </vt:variant>
      <vt:variant>
        <vt:i4>1</vt:i4>
      </vt:variant>
      <vt:variant>
        <vt:lpstr>Slide Titles</vt:lpstr>
      </vt:variant>
      <vt:variant>
        <vt:i4>16</vt:i4>
      </vt:variant>
    </vt:vector>
  </HeadingPairs>
  <TitlesOfParts>
    <vt:vector size="17" baseType="lpstr">
      <vt:lpstr>Flow</vt:lpstr>
      <vt:lpstr>PHONICS BUG SOFTWARE </vt:lpstr>
      <vt:lpstr>STEP 1: Go to the Website on-line</vt:lpstr>
      <vt:lpstr>STEP 2: Choose Resource Tab at top of the Page</vt:lpstr>
      <vt:lpstr>STEP 3: PHONICS BUG WHOLE CLASS TEACHING-Main Menu</vt:lpstr>
      <vt:lpstr>STEP 4: UNIT AND SESSION SELECT MENU</vt:lpstr>
      <vt:lpstr>STEP 5: MAIN BODY OF SOFTWARE</vt:lpstr>
      <vt:lpstr>STEP 5: MAIN BODY OF SOFTWARE</vt:lpstr>
      <vt:lpstr>STEP 5: MAIN BODY OF SOFTWARE</vt:lpstr>
      <vt:lpstr>STEP 5: MAIN BODY OF SOFTWARE</vt:lpstr>
      <vt:lpstr>STEP 5: MAIN BODY OF SOFTWARE</vt:lpstr>
      <vt:lpstr>STEP 5: MAIN BODY OF SOFTWARE</vt:lpstr>
      <vt:lpstr>STEP 5: MAIN BODY OF SOFTWARE</vt:lpstr>
      <vt:lpstr>STEP 5: MAIN BODY OF SOFTWARE</vt:lpstr>
      <vt:lpstr>STEP 5: MAIN BODY OF SOFTWARE</vt:lpstr>
      <vt:lpstr>STEP 5: MAIN BODY OF SOFTWARE</vt:lpstr>
      <vt:lpstr>STEP 5: MAIN BODY SOFTWARE </vt:lpstr>
    </vt:vector>
  </TitlesOfParts>
  <Company>微软中国</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PHONICS BUG SOFTWARE </dc:title>
  <dc:creator>微软用户</dc:creator>
  <cp:lastModifiedBy>微软用户</cp:lastModifiedBy>
  <cp:revision>3</cp:revision>
  <dcterms:created xsi:type="dcterms:W3CDTF">2016-03-28T02:15:41Z</dcterms:created>
  <dcterms:modified xsi:type="dcterms:W3CDTF">2016-03-30T06:55:52Z</dcterms:modified>
</cp:coreProperties>
</file>

<file path=docProps/thumbnail.jpeg>
</file>